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621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4999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7877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3767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5230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3646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6486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0723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9387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2006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640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E04C3-37AF-4BDA-8BBC-A4D43D5905F9}" type="datetimeFigureOut">
              <a:rPr lang="en-SG" smtClean="0"/>
              <a:t>17/7/2013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25A84-B59A-4358-BA34-3C69C52A118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9512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righthand.com/assets/233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66" y="187035"/>
            <a:ext cx="7242752" cy="433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191" y="315566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6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6600" dirty="0" smtClean="0">
                <a:solidFill>
                  <a:srgbClr val="00B0F0"/>
                </a:solidFill>
              </a:rPr>
              <a:t>What's New?</a:t>
            </a:r>
            <a:endParaRPr lang="en-SG" sz="6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5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945" y="186509"/>
            <a:ext cx="6207116" cy="63701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8016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1" y="-6193"/>
            <a:ext cx="6452754" cy="661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0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2482" y="88418"/>
            <a:ext cx="7585363" cy="649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6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212" y="1281112"/>
            <a:ext cx="4981575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17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450" y="1204912"/>
            <a:ext cx="499110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49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787" y="1233487"/>
            <a:ext cx="4924425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52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1319212"/>
            <a:ext cx="4953000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344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550" y="1268123"/>
            <a:ext cx="4914900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394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</Words>
  <Application>Microsoft Office PowerPoint</Application>
  <PresentationFormat>Widescreen</PresentationFormat>
  <Paragraphs>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Vai Rajaratnam</dc:creator>
  <cp:lastModifiedBy>Vai Rajaratnam</cp:lastModifiedBy>
  <cp:revision>3</cp:revision>
  <dcterms:created xsi:type="dcterms:W3CDTF">2013-07-17T11:15:42Z</dcterms:created>
  <dcterms:modified xsi:type="dcterms:W3CDTF">2013-07-17T11:41:32Z</dcterms:modified>
</cp:coreProperties>
</file>