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D786-C77F-4D7D-8717-F92204B7E6F2}" type="datetimeFigureOut">
              <a:rPr lang="en-SG" smtClean="0"/>
              <a:t>30/9/2014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F74A-6176-4538-BE0C-D9FB704167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468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D786-C77F-4D7D-8717-F92204B7E6F2}" type="datetimeFigureOut">
              <a:rPr lang="en-SG" smtClean="0"/>
              <a:t>30/9/2014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F74A-6176-4538-BE0C-D9FB704167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3077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D786-C77F-4D7D-8717-F92204B7E6F2}" type="datetimeFigureOut">
              <a:rPr lang="en-SG" smtClean="0"/>
              <a:t>30/9/2014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F74A-6176-4538-BE0C-D9FB704167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425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D786-C77F-4D7D-8717-F92204B7E6F2}" type="datetimeFigureOut">
              <a:rPr lang="en-SG" smtClean="0"/>
              <a:t>30/9/2014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F74A-6176-4538-BE0C-D9FB704167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106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D786-C77F-4D7D-8717-F92204B7E6F2}" type="datetimeFigureOut">
              <a:rPr lang="en-SG" smtClean="0"/>
              <a:t>30/9/2014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F74A-6176-4538-BE0C-D9FB704167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693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D786-C77F-4D7D-8717-F92204B7E6F2}" type="datetimeFigureOut">
              <a:rPr lang="en-SG" smtClean="0"/>
              <a:t>30/9/2014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F74A-6176-4538-BE0C-D9FB704167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894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D786-C77F-4D7D-8717-F92204B7E6F2}" type="datetimeFigureOut">
              <a:rPr lang="en-SG" smtClean="0"/>
              <a:t>30/9/2014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F74A-6176-4538-BE0C-D9FB704167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148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D786-C77F-4D7D-8717-F92204B7E6F2}" type="datetimeFigureOut">
              <a:rPr lang="en-SG" smtClean="0"/>
              <a:t>30/9/2014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F74A-6176-4538-BE0C-D9FB704167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378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D786-C77F-4D7D-8717-F92204B7E6F2}" type="datetimeFigureOut">
              <a:rPr lang="en-SG" smtClean="0"/>
              <a:t>30/9/2014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F74A-6176-4538-BE0C-D9FB704167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9755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D786-C77F-4D7D-8717-F92204B7E6F2}" type="datetimeFigureOut">
              <a:rPr lang="en-SG" smtClean="0"/>
              <a:t>30/9/2014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F74A-6176-4538-BE0C-D9FB704167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009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D786-C77F-4D7D-8717-F92204B7E6F2}" type="datetimeFigureOut">
              <a:rPr lang="en-SG" smtClean="0"/>
              <a:t>30/9/2014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F74A-6176-4538-BE0C-D9FB704167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617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9D786-C77F-4D7D-8717-F92204B7E6F2}" type="datetimeFigureOut">
              <a:rPr lang="en-SG" smtClean="0"/>
              <a:t>30/9/2014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FF74A-6176-4538-BE0C-D9FB704167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2217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SG" b="1" dirty="0"/>
              <a:t>Mobile Website vs. Mobile App </a:t>
            </a:r>
            <a:br>
              <a:rPr lang="en-SG" b="1" dirty="0"/>
            </a:b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1655762"/>
          </a:xfrm>
        </p:spPr>
        <p:txBody>
          <a:bodyPr/>
          <a:lstStyle/>
          <a:p>
            <a:endParaRPr lang="en-SG" dirty="0"/>
          </a:p>
        </p:txBody>
      </p:sp>
      <p:pic>
        <p:nvPicPr>
          <p:cNvPr id="1028" name="Picture 4" descr="http://barnraisersllc.com/wp-content/uploads/2013/08/app-vs-mobile-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210" y="2775480"/>
            <a:ext cx="4683579" cy="408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160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7" y="102658"/>
            <a:ext cx="3687109" cy="6755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73376" y="778933"/>
            <a:ext cx="7791065" cy="563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315" y="365125"/>
            <a:ext cx="9523369" cy="624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937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831"/>
            <a:ext cx="10515600" cy="1325563"/>
          </a:xfrm>
        </p:spPr>
        <p:txBody>
          <a:bodyPr/>
          <a:lstStyle/>
          <a:p>
            <a:r>
              <a:rPr lang="en-SG" dirty="0" smtClean="0"/>
              <a:t>Mobile Web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640" y="1325993"/>
            <a:ext cx="10900719" cy="5721178"/>
          </a:xfrm>
        </p:spPr>
        <p:txBody>
          <a:bodyPr>
            <a:normAutofit/>
          </a:bodyPr>
          <a:lstStyle/>
          <a:p>
            <a:r>
              <a:rPr lang="en-SG" dirty="0" smtClean="0"/>
              <a:t>Website </a:t>
            </a:r>
            <a:r>
              <a:rPr lang="en-SG" dirty="0"/>
              <a:t>designed for the </a:t>
            </a:r>
            <a:endParaRPr lang="en-SG" dirty="0" smtClean="0"/>
          </a:p>
          <a:p>
            <a:pPr lvl="1"/>
            <a:r>
              <a:rPr lang="en-SG" dirty="0" smtClean="0"/>
              <a:t>smaller </a:t>
            </a:r>
            <a:r>
              <a:rPr lang="en-SG" dirty="0"/>
              <a:t>handheld display and </a:t>
            </a:r>
          </a:p>
          <a:p>
            <a:pPr lvl="1"/>
            <a:r>
              <a:rPr lang="en-SG" dirty="0" smtClean="0"/>
              <a:t>touch-screen interface</a:t>
            </a:r>
          </a:p>
          <a:p>
            <a:pPr lvl="1"/>
            <a:r>
              <a:rPr lang="en-SG" dirty="0"/>
              <a:t> </a:t>
            </a:r>
            <a:r>
              <a:rPr lang="en-SG" dirty="0" smtClean="0"/>
              <a:t>delivery of mobile-friendly </a:t>
            </a:r>
            <a:r>
              <a:rPr lang="en-SG" dirty="0"/>
              <a:t>content to the widest possible </a:t>
            </a:r>
            <a:r>
              <a:rPr lang="en-SG" dirty="0" smtClean="0"/>
              <a:t>audience</a:t>
            </a:r>
          </a:p>
          <a:p>
            <a:pPr marL="457200" lvl="1" indent="0">
              <a:buNone/>
            </a:pPr>
            <a:r>
              <a:rPr lang="en-SG" b="1" dirty="0"/>
              <a:t>Instantly </a:t>
            </a:r>
            <a:r>
              <a:rPr lang="en-SG" b="1" dirty="0" smtClean="0"/>
              <a:t>Available</a:t>
            </a:r>
          </a:p>
          <a:p>
            <a:pPr marL="457200" lvl="1" indent="0">
              <a:buNone/>
            </a:pPr>
            <a:r>
              <a:rPr lang="en-SG" b="1" dirty="0"/>
              <a:t>Compatible Across </a:t>
            </a:r>
            <a:r>
              <a:rPr lang="en-SG" b="1" dirty="0" smtClean="0"/>
              <a:t>Devices</a:t>
            </a:r>
          </a:p>
          <a:p>
            <a:pPr marL="457200" lvl="1" indent="0">
              <a:buNone/>
            </a:pPr>
            <a:r>
              <a:rPr lang="en-SG" b="1" dirty="0"/>
              <a:t>Updated </a:t>
            </a:r>
            <a:r>
              <a:rPr lang="en-SG" b="1" dirty="0" smtClean="0"/>
              <a:t>Instantly</a:t>
            </a:r>
          </a:p>
          <a:p>
            <a:pPr marL="457200" lvl="1" indent="0">
              <a:buNone/>
            </a:pPr>
            <a:r>
              <a:rPr lang="en-SG" b="1" dirty="0" smtClean="0"/>
              <a:t>Found Easily</a:t>
            </a:r>
          </a:p>
          <a:p>
            <a:pPr marL="457200" lvl="1" indent="0">
              <a:buNone/>
            </a:pPr>
            <a:r>
              <a:rPr lang="en-SG" b="1" dirty="0"/>
              <a:t>Shared </a:t>
            </a:r>
            <a:r>
              <a:rPr lang="en-SG" b="1" dirty="0" smtClean="0"/>
              <a:t>Easily</a:t>
            </a:r>
          </a:p>
          <a:p>
            <a:pPr marL="457200" lvl="1" indent="0">
              <a:buNone/>
            </a:pPr>
            <a:r>
              <a:rPr lang="en-SG" b="1" dirty="0"/>
              <a:t>Broader </a:t>
            </a:r>
            <a:r>
              <a:rPr lang="en-SG" b="1" dirty="0" smtClean="0"/>
              <a:t>Reach</a:t>
            </a:r>
          </a:p>
          <a:p>
            <a:pPr marL="457200" lvl="1" indent="0">
              <a:buNone/>
            </a:pPr>
            <a:r>
              <a:rPr lang="en-SG" b="1" dirty="0" smtClean="0"/>
              <a:t>Always there</a:t>
            </a:r>
          </a:p>
          <a:p>
            <a:pPr marL="457200" lvl="1" indent="0">
              <a:buNone/>
            </a:pPr>
            <a:r>
              <a:rPr lang="en-SG" b="1" dirty="0" smtClean="0"/>
              <a:t>Easier </a:t>
            </a:r>
            <a:r>
              <a:rPr lang="en-SG" b="1" dirty="0"/>
              <a:t>and Less </a:t>
            </a:r>
            <a:r>
              <a:rPr lang="en-SG" b="1" dirty="0" smtClean="0"/>
              <a:t>Expensive</a:t>
            </a:r>
          </a:p>
          <a:p>
            <a:pPr marL="457200" lvl="1" indent="0">
              <a:buNone/>
            </a:pPr>
            <a:r>
              <a:rPr lang="en-SG" b="1" dirty="0"/>
              <a:t>Support and Sustainability</a:t>
            </a:r>
            <a:endParaRPr lang="en-SG" b="1" dirty="0" smtClean="0"/>
          </a:p>
          <a:p>
            <a:pPr marL="457200" lvl="1" indent="0">
              <a:buNone/>
            </a:pPr>
            <a:r>
              <a:rPr lang="en-SG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924782" y="402663"/>
            <a:ext cx="5006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SG" sz="5400" b="1" i="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</a:rPr>
              <a:t>Can be an App</a:t>
            </a:r>
            <a:endParaRPr lang="en-SG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2" name="Picture 4" descr="http://freshlocalmarketing.com/wp-content/uploads/2013/11/Mobile%252Bwebsite_responsive%252B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82" y="3458094"/>
            <a:ext cx="6185469" cy="309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87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App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applications that are downloaded and installed on your mobile </a:t>
            </a:r>
            <a:r>
              <a:rPr lang="en-SG" dirty="0" smtClean="0"/>
              <a:t>device</a:t>
            </a:r>
          </a:p>
          <a:p>
            <a:r>
              <a:rPr lang="en-SG" dirty="0"/>
              <a:t> </a:t>
            </a:r>
            <a:r>
              <a:rPr lang="en-SG" dirty="0" smtClean="0"/>
              <a:t>may access, download and display  </a:t>
            </a:r>
            <a:r>
              <a:rPr lang="en-SG" dirty="0"/>
              <a:t>content </a:t>
            </a:r>
            <a:r>
              <a:rPr lang="en-SG" dirty="0" smtClean="0"/>
              <a:t>from </a:t>
            </a:r>
            <a:r>
              <a:rPr lang="en-SG" dirty="0"/>
              <a:t>the </a:t>
            </a:r>
            <a:r>
              <a:rPr lang="en-SG" dirty="0" smtClean="0"/>
              <a:t>Internet</a:t>
            </a:r>
          </a:p>
          <a:p>
            <a:pPr marL="0" indent="0">
              <a:buNone/>
            </a:pPr>
            <a:r>
              <a:rPr lang="en-SG" b="1" dirty="0" smtClean="0"/>
              <a:t>Interactivity/Gaming</a:t>
            </a:r>
          </a:p>
          <a:p>
            <a:pPr marL="0" indent="0">
              <a:buNone/>
            </a:pPr>
            <a:r>
              <a:rPr lang="en-SG" b="1" dirty="0"/>
              <a:t>Regular </a:t>
            </a:r>
            <a:r>
              <a:rPr lang="en-SG" b="1" dirty="0" smtClean="0"/>
              <a:t>Usage/Personalization</a:t>
            </a:r>
          </a:p>
          <a:p>
            <a:pPr marL="0" indent="0">
              <a:buNone/>
            </a:pPr>
            <a:r>
              <a:rPr lang="en-SG" b="1" dirty="0"/>
              <a:t>Complex Calculations or </a:t>
            </a:r>
            <a:r>
              <a:rPr lang="en-SG" b="1" dirty="0" smtClean="0"/>
              <a:t>Reporting</a:t>
            </a:r>
          </a:p>
          <a:p>
            <a:pPr marL="0" indent="0">
              <a:buNone/>
            </a:pPr>
            <a:r>
              <a:rPr lang="en-SG" b="1" dirty="0"/>
              <a:t>Native Functionality or Processing </a:t>
            </a:r>
            <a:r>
              <a:rPr lang="en-SG" b="1" dirty="0" smtClean="0"/>
              <a:t>Required</a:t>
            </a:r>
          </a:p>
          <a:p>
            <a:pPr marL="0" indent="0">
              <a:buNone/>
            </a:pPr>
            <a:r>
              <a:rPr lang="en-SG" b="1" dirty="0"/>
              <a:t>No connection Required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0391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714"/>
            <a:ext cx="10515600" cy="1325563"/>
          </a:xfrm>
        </p:spPr>
        <p:txBody>
          <a:bodyPr/>
          <a:lstStyle/>
          <a:p>
            <a:r>
              <a:rPr lang="en-SG" dirty="0"/>
              <a:t>Mobile </a:t>
            </a:r>
            <a:r>
              <a:rPr lang="en-SG" dirty="0" smtClean="0"/>
              <a:t>app -</a:t>
            </a:r>
            <a:r>
              <a:rPr lang="en-SG" dirty="0"/>
              <a:t>application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277"/>
            <a:ext cx="10515600" cy="4351338"/>
          </a:xfrm>
        </p:spPr>
        <p:txBody>
          <a:bodyPr/>
          <a:lstStyle/>
          <a:p>
            <a:r>
              <a:rPr lang="en-SG" dirty="0"/>
              <a:t>designed to run on </a:t>
            </a:r>
            <a:r>
              <a:rPr lang="en-SG" dirty="0" smtClean="0"/>
              <a:t>smartphones, tablet </a:t>
            </a:r>
            <a:r>
              <a:rPr lang="en-SG" dirty="0"/>
              <a:t>computers and other mobile </a:t>
            </a:r>
            <a:r>
              <a:rPr lang="en-SG" dirty="0" smtClean="0"/>
              <a:t>devices</a:t>
            </a:r>
          </a:p>
          <a:p>
            <a:r>
              <a:rPr lang="en-SG" dirty="0"/>
              <a:t>available through application distribution </a:t>
            </a:r>
            <a:r>
              <a:rPr lang="en-SG" dirty="0" smtClean="0"/>
              <a:t>platforms</a:t>
            </a:r>
          </a:p>
          <a:p>
            <a:r>
              <a:rPr lang="en-SG" dirty="0"/>
              <a:t>general productivity and information </a:t>
            </a:r>
            <a:r>
              <a:rPr lang="en-SG" dirty="0" smtClean="0"/>
              <a:t>retrieval</a:t>
            </a:r>
          </a:p>
          <a:p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7796703" y="6311900"/>
            <a:ext cx="4059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 smtClean="0"/>
              <a:t>http://en.wikipedia.org/wiki/Mobile_app</a:t>
            </a:r>
            <a:endParaRPr lang="en-SG" dirty="0"/>
          </a:p>
        </p:txBody>
      </p:sp>
      <p:pic>
        <p:nvPicPr>
          <p:cNvPr id="3074" name="Picture 2" descr="http://www.vtechnolabs.com/img/services/Mobile_Web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89579"/>
            <a:ext cx="6693131" cy="337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44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704" y="2116668"/>
            <a:ext cx="10408096" cy="380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5467" y="116084"/>
            <a:ext cx="5935573" cy="6741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667" y="48140"/>
            <a:ext cx="5968860" cy="680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867" y="365125"/>
            <a:ext cx="9314266" cy="622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474"/>
            <a:ext cx="8799104" cy="663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103" y="365124"/>
            <a:ext cx="7832697" cy="635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41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45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Mobile Website vs. Mobile App  </vt:lpstr>
      <vt:lpstr>Mobile Web</vt:lpstr>
      <vt:lpstr>App</vt:lpstr>
      <vt:lpstr>Mobile app -application software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Website vs. Mobile App</dc:title>
  <dc:creator>Vaikunthan Rajaratnam</dc:creator>
  <cp:lastModifiedBy>Vaikunthan Rajaratnam</cp:lastModifiedBy>
  <cp:revision>8</cp:revision>
  <dcterms:created xsi:type="dcterms:W3CDTF">2014-09-30T07:00:43Z</dcterms:created>
  <dcterms:modified xsi:type="dcterms:W3CDTF">2014-09-30T08:44:10Z</dcterms:modified>
</cp:coreProperties>
</file>