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6C89B-4D61-49AC-BBCC-12D2568C20DA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FBF71-CFDA-47F7-BEC6-B6430E82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0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FBF71-CFDA-47F7-BEC6-B6430E82B0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18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FBF71-CFDA-47F7-BEC6-B6430E82B0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05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FBF71-CFDA-47F7-BEC6-B6430E82B0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33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FBF71-CFDA-47F7-BEC6-B6430E82B0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41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FBF71-CFDA-47F7-BEC6-B6430E82B0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927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FBF71-CFDA-47F7-BEC6-B6430E82B0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39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83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91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586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70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1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4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92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84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8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4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0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97948-356E-4A06-9B5B-EE6C596A85C9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DE06A-55F7-409A-B666-288D37F72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13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pernic.com/en/products/desktop-search/index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icrosoft.com/windows/products/winfamily/desktopsearch/default.m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Passionate about paper 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DMS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93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D</a:t>
            </a:r>
            <a:r>
              <a:rPr lang="en-CA" dirty="0" smtClean="0"/>
              <a:t>ocument </a:t>
            </a:r>
            <a:r>
              <a:rPr lang="en-CA" dirty="0"/>
              <a:t>M</a:t>
            </a:r>
            <a:r>
              <a:rPr lang="en-CA" dirty="0" smtClean="0"/>
              <a:t>anagement </a:t>
            </a:r>
            <a:br>
              <a:rPr lang="en-CA" dirty="0" smtClean="0"/>
            </a:br>
            <a:r>
              <a:rPr lang="en-CA" dirty="0"/>
              <a:t>S</a:t>
            </a:r>
            <a:r>
              <a:rPr lang="en-CA" dirty="0" smtClean="0"/>
              <a:t>ystem (</a:t>
            </a:r>
            <a:r>
              <a:rPr lang="en-CA" dirty="0" err="1" smtClean="0"/>
              <a:t>DMS</a:t>
            </a:r>
            <a:r>
              <a:rPr lang="en-CA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 track </a:t>
            </a:r>
            <a:r>
              <a:rPr lang="en-CA" dirty="0"/>
              <a:t>and store </a:t>
            </a:r>
            <a:r>
              <a:rPr lang="en-CA" dirty="0" smtClean="0"/>
              <a:t>electronic documents (ED)  </a:t>
            </a:r>
          </a:p>
          <a:p>
            <a:r>
              <a:rPr lang="en-CA" dirty="0" smtClean="0"/>
              <a:t>Create ED from hard copies</a:t>
            </a:r>
          </a:p>
          <a:p>
            <a:r>
              <a:rPr lang="en-CA" dirty="0" smtClean="0"/>
              <a:t>OCR for indexing</a:t>
            </a:r>
          </a:p>
          <a:p>
            <a:r>
              <a:rPr lang="en-CA" dirty="0" smtClean="0"/>
              <a:t>Archive and</a:t>
            </a:r>
          </a:p>
          <a:p>
            <a:r>
              <a:rPr lang="en-CA" dirty="0" smtClean="0"/>
              <a:t>Retrieve</a:t>
            </a:r>
          </a:p>
          <a:p>
            <a:r>
              <a:rPr lang="en-CA" dirty="0" smtClean="0"/>
              <a:t>Share</a:t>
            </a:r>
          </a:p>
          <a:p>
            <a:endParaRPr lang="en-CA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794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Scanning - </a:t>
            </a:r>
            <a:r>
              <a:rPr lang="en-CA" dirty="0" err="1" smtClean="0"/>
              <a:t>CamScanner</a:t>
            </a:r>
            <a:endParaRPr lang="en-US" dirty="0"/>
          </a:p>
          <a:p>
            <a:r>
              <a:rPr lang="en-US" dirty="0" smtClean="0"/>
              <a:t>Convert to machine readable document (OCR)</a:t>
            </a:r>
          </a:p>
          <a:p>
            <a:r>
              <a:rPr lang="en-US" dirty="0" smtClean="0"/>
              <a:t>OneNote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749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	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Windows</a:t>
            </a:r>
          </a:p>
          <a:p>
            <a:r>
              <a:rPr lang="en-US" dirty="0" smtClean="0"/>
              <a:t>Target drives/folders</a:t>
            </a:r>
          </a:p>
          <a:p>
            <a:r>
              <a:rPr lang="en-US" dirty="0" smtClean="0"/>
              <a:t>Ensure OCR of scanned records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8" y="3308172"/>
            <a:ext cx="8844532" cy="324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33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Archive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Zip doc</a:t>
            </a:r>
          </a:p>
          <a:p>
            <a:r>
              <a:rPr lang="en-US" dirty="0" smtClean="0"/>
              <a:t>Reduce footprint</a:t>
            </a:r>
          </a:p>
          <a:p>
            <a:r>
              <a:rPr lang="en-US" dirty="0" smtClean="0"/>
              <a:t>Cloud Computing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36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hlinkClick r:id="rId3"/>
              </a:rPr>
              <a:t>Copernic Desktop </a:t>
            </a:r>
            <a:r>
              <a:rPr lang="en-US" b="1" dirty="0" smtClean="0">
                <a:hlinkClick r:id="rId3"/>
              </a:rPr>
              <a:t>Search</a:t>
            </a:r>
            <a:endParaRPr lang="en-US" b="1" dirty="0" smtClean="0"/>
          </a:p>
          <a:p>
            <a:r>
              <a:rPr lang="en-US" b="1" dirty="0">
                <a:hlinkClick r:id="rId4"/>
              </a:rPr>
              <a:t>Windows Search 4.0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14906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53</Words>
  <Application>Microsoft Office PowerPoint</Application>
  <PresentationFormat>On-screen Show (4:3)</PresentationFormat>
  <Paragraphs>31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Passionate about paper work</vt:lpstr>
      <vt:lpstr>Document Management  System (DMS)</vt:lpstr>
      <vt:lpstr>Creating</vt:lpstr>
      <vt:lpstr>Indexing </vt:lpstr>
      <vt:lpstr>Archive </vt:lpstr>
      <vt:lpstr>Search</vt:lpstr>
    </vt:vector>
  </TitlesOfParts>
  <Company>KTPH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Passionate about paper work</dc:title>
  <dc:creator>Vaikunthan</dc:creator>
  <cp:lastModifiedBy>Rajaratnam Vaikunthan (AHPL)</cp:lastModifiedBy>
  <cp:revision>2</cp:revision>
  <dcterms:created xsi:type="dcterms:W3CDTF">2012-12-06T06:06:31Z</dcterms:created>
  <dcterms:modified xsi:type="dcterms:W3CDTF">2013-08-14T23:46:44Z</dcterms:modified>
</cp:coreProperties>
</file>