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61" r:id="rId3"/>
    <p:sldId id="263" r:id="rId4"/>
    <p:sldId id="258" r:id="rId5"/>
    <p:sldId id="260" r:id="rId6"/>
    <p:sldId id="262" r:id="rId7"/>
    <p:sldId id="264" r:id="rId8"/>
    <p:sldId id="265" r:id="rId9"/>
    <p:sldId id="266" r:id="rId10"/>
    <p:sldId id="273" r:id="rId11"/>
    <p:sldId id="267" r:id="rId12"/>
    <p:sldId id="268" r:id="rId13"/>
    <p:sldId id="269" r:id="rId14"/>
    <p:sldId id="272"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56" autoAdjust="0"/>
    <p:restoredTop sz="94660"/>
  </p:normalViewPr>
  <p:slideViewPr>
    <p:cSldViewPr>
      <p:cViewPr varScale="1">
        <p:scale>
          <a:sx n="70" d="100"/>
          <a:sy n="70" d="100"/>
        </p:scale>
        <p:origin x="140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3F7082-7CBE-4EEC-A1D6-4EEAC80CC763}" type="datetimeFigureOut">
              <a:rPr lang="en-GB" smtClean="0"/>
              <a:pPr/>
              <a:t>15/08/2013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167373-B000-455E-B5BA-B605B8D90721}" type="slidenum">
              <a:rPr lang="en-GB" smtClean="0"/>
              <a:pPr/>
              <a:t>‹#›</a:t>
            </a:fld>
            <a:endParaRPr lang="en-GB"/>
          </a:p>
        </p:txBody>
      </p:sp>
    </p:spTree>
    <p:extLst>
      <p:ext uri="{BB962C8B-B14F-4D97-AF65-F5344CB8AC3E}">
        <p14:creationId xmlns:p14="http://schemas.microsoft.com/office/powerpoint/2010/main" val="3886501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167373-B000-455E-B5BA-B605B8D90721}" type="slidenum">
              <a:rPr lang="en-GB" smtClean="0"/>
              <a:pPr/>
              <a:t>4</a:t>
            </a:fld>
            <a:endParaRPr lang="en-GB" dirty="0"/>
          </a:p>
        </p:txBody>
      </p:sp>
    </p:spTree>
    <p:extLst>
      <p:ext uri="{BB962C8B-B14F-4D97-AF65-F5344CB8AC3E}">
        <p14:creationId xmlns:p14="http://schemas.microsoft.com/office/powerpoint/2010/main" val="1985506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BACB8D1-59C8-4EBC-9EEA-9D6FA8EFEBF8}" type="datetime1">
              <a:rPr lang="en-GB" smtClean="0"/>
              <a:pPr/>
              <a:t>15/08/2013</a:t>
            </a:fld>
            <a:endParaRPr lang="en-GB"/>
          </a:p>
        </p:txBody>
      </p:sp>
      <p:sp>
        <p:nvSpPr>
          <p:cNvPr id="5" name="Footer Placeholder 4"/>
          <p:cNvSpPr>
            <a:spLocks noGrp="1"/>
          </p:cNvSpPr>
          <p:nvPr>
            <p:ph type="ftr" sz="quarter" idx="11"/>
          </p:nvPr>
        </p:nvSpPr>
        <p:spPr/>
        <p:txBody>
          <a:bodyPr/>
          <a:lstStyle/>
          <a:p>
            <a:r>
              <a:rPr lang="en-GB" smtClean="0"/>
              <a:t>IT for Doctors          Dr Vaikunthan Rajaratnam</a:t>
            </a:r>
            <a:endParaRPr lang="en-GB"/>
          </a:p>
        </p:txBody>
      </p:sp>
      <p:sp>
        <p:nvSpPr>
          <p:cNvPr id="6" name="Slide Number Placeholder 5"/>
          <p:cNvSpPr>
            <a:spLocks noGrp="1"/>
          </p:cNvSpPr>
          <p:nvPr>
            <p:ph type="sldNum" sz="quarter" idx="12"/>
          </p:nvPr>
        </p:nvSpPr>
        <p:spPr/>
        <p:txBody>
          <a:bodyPr/>
          <a:lstStyle/>
          <a:p>
            <a:fld id="{A017F8A9-062B-468B-9235-DF5C02139DA2}" type="slidenum">
              <a:rPr lang="en-GB" smtClean="0"/>
              <a:pPr/>
              <a:t>‹#›</a:t>
            </a:fld>
            <a:endParaRPr lang="en-GB"/>
          </a:p>
        </p:txBody>
      </p:sp>
    </p:spTree>
    <p:extLst>
      <p:ext uri="{BB962C8B-B14F-4D97-AF65-F5344CB8AC3E}">
        <p14:creationId xmlns:p14="http://schemas.microsoft.com/office/powerpoint/2010/main" val="829556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E10A2D9-B014-469C-8692-5C4908EAD20F}" type="datetime1">
              <a:rPr lang="en-GB" smtClean="0"/>
              <a:pPr/>
              <a:t>15/08/2013</a:t>
            </a:fld>
            <a:endParaRPr lang="en-GB"/>
          </a:p>
        </p:txBody>
      </p:sp>
      <p:sp>
        <p:nvSpPr>
          <p:cNvPr id="5" name="Footer Placeholder 4"/>
          <p:cNvSpPr>
            <a:spLocks noGrp="1"/>
          </p:cNvSpPr>
          <p:nvPr>
            <p:ph type="ftr" sz="quarter" idx="11"/>
          </p:nvPr>
        </p:nvSpPr>
        <p:spPr/>
        <p:txBody>
          <a:bodyPr/>
          <a:lstStyle/>
          <a:p>
            <a:r>
              <a:rPr lang="en-GB" smtClean="0"/>
              <a:t>IT for Doctors          Dr Vaikunthan Rajaratnam</a:t>
            </a:r>
            <a:endParaRPr lang="en-GB"/>
          </a:p>
        </p:txBody>
      </p:sp>
      <p:sp>
        <p:nvSpPr>
          <p:cNvPr id="6" name="Slide Number Placeholder 5"/>
          <p:cNvSpPr>
            <a:spLocks noGrp="1"/>
          </p:cNvSpPr>
          <p:nvPr>
            <p:ph type="sldNum" sz="quarter" idx="12"/>
          </p:nvPr>
        </p:nvSpPr>
        <p:spPr/>
        <p:txBody>
          <a:bodyPr/>
          <a:lstStyle/>
          <a:p>
            <a:fld id="{A017F8A9-062B-468B-9235-DF5C02139DA2}" type="slidenum">
              <a:rPr lang="en-GB" smtClean="0"/>
              <a:pPr/>
              <a:t>‹#›</a:t>
            </a:fld>
            <a:endParaRPr lang="en-GB"/>
          </a:p>
        </p:txBody>
      </p:sp>
    </p:spTree>
    <p:extLst>
      <p:ext uri="{BB962C8B-B14F-4D97-AF65-F5344CB8AC3E}">
        <p14:creationId xmlns:p14="http://schemas.microsoft.com/office/powerpoint/2010/main" val="2017792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741DFD8-8B98-4481-8380-BC71DD48922F}" type="datetime1">
              <a:rPr lang="en-GB" smtClean="0"/>
              <a:pPr/>
              <a:t>15/08/2013</a:t>
            </a:fld>
            <a:endParaRPr lang="en-GB"/>
          </a:p>
        </p:txBody>
      </p:sp>
      <p:sp>
        <p:nvSpPr>
          <p:cNvPr id="5" name="Footer Placeholder 4"/>
          <p:cNvSpPr>
            <a:spLocks noGrp="1"/>
          </p:cNvSpPr>
          <p:nvPr>
            <p:ph type="ftr" sz="quarter" idx="11"/>
          </p:nvPr>
        </p:nvSpPr>
        <p:spPr/>
        <p:txBody>
          <a:bodyPr/>
          <a:lstStyle/>
          <a:p>
            <a:r>
              <a:rPr lang="en-GB" smtClean="0"/>
              <a:t>IT for Doctors          Dr Vaikunthan Rajaratnam</a:t>
            </a:r>
            <a:endParaRPr lang="en-GB"/>
          </a:p>
        </p:txBody>
      </p:sp>
      <p:sp>
        <p:nvSpPr>
          <p:cNvPr id="6" name="Slide Number Placeholder 5"/>
          <p:cNvSpPr>
            <a:spLocks noGrp="1"/>
          </p:cNvSpPr>
          <p:nvPr>
            <p:ph type="sldNum" sz="quarter" idx="12"/>
          </p:nvPr>
        </p:nvSpPr>
        <p:spPr/>
        <p:txBody>
          <a:bodyPr/>
          <a:lstStyle/>
          <a:p>
            <a:fld id="{A017F8A9-062B-468B-9235-DF5C02139DA2}" type="slidenum">
              <a:rPr lang="en-GB" smtClean="0"/>
              <a:pPr/>
              <a:t>‹#›</a:t>
            </a:fld>
            <a:endParaRPr lang="en-GB"/>
          </a:p>
        </p:txBody>
      </p:sp>
    </p:spTree>
    <p:extLst>
      <p:ext uri="{BB962C8B-B14F-4D97-AF65-F5344CB8AC3E}">
        <p14:creationId xmlns:p14="http://schemas.microsoft.com/office/powerpoint/2010/main" val="290429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E0E7375-51A3-4D1B-B4B7-E10164C9978C}" type="datetime1">
              <a:rPr lang="en-GB" smtClean="0"/>
              <a:pPr/>
              <a:t>15/08/2013</a:t>
            </a:fld>
            <a:endParaRPr lang="en-GB"/>
          </a:p>
        </p:txBody>
      </p:sp>
      <p:sp>
        <p:nvSpPr>
          <p:cNvPr id="5" name="Footer Placeholder 4"/>
          <p:cNvSpPr>
            <a:spLocks noGrp="1"/>
          </p:cNvSpPr>
          <p:nvPr>
            <p:ph type="ftr" sz="quarter" idx="11"/>
          </p:nvPr>
        </p:nvSpPr>
        <p:spPr/>
        <p:txBody>
          <a:bodyPr/>
          <a:lstStyle/>
          <a:p>
            <a:r>
              <a:rPr lang="en-GB" smtClean="0"/>
              <a:t>IT for Doctors          Dr Vaikunthan Rajaratnam</a:t>
            </a:r>
            <a:endParaRPr lang="en-GB"/>
          </a:p>
        </p:txBody>
      </p:sp>
      <p:sp>
        <p:nvSpPr>
          <p:cNvPr id="6" name="Slide Number Placeholder 5"/>
          <p:cNvSpPr>
            <a:spLocks noGrp="1"/>
          </p:cNvSpPr>
          <p:nvPr>
            <p:ph type="sldNum" sz="quarter" idx="12"/>
          </p:nvPr>
        </p:nvSpPr>
        <p:spPr/>
        <p:txBody>
          <a:bodyPr/>
          <a:lstStyle/>
          <a:p>
            <a:fld id="{A017F8A9-062B-468B-9235-DF5C02139DA2}" type="slidenum">
              <a:rPr lang="en-GB" smtClean="0"/>
              <a:pPr/>
              <a:t>‹#›</a:t>
            </a:fld>
            <a:endParaRPr lang="en-GB"/>
          </a:p>
        </p:txBody>
      </p:sp>
    </p:spTree>
    <p:extLst>
      <p:ext uri="{BB962C8B-B14F-4D97-AF65-F5344CB8AC3E}">
        <p14:creationId xmlns:p14="http://schemas.microsoft.com/office/powerpoint/2010/main" val="1303712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218103-04F1-4284-B9FA-204065BF6B39}" type="datetime1">
              <a:rPr lang="en-GB" smtClean="0"/>
              <a:pPr/>
              <a:t>15/08/2013</a:t>
            </a:fld>
            <a:endParaRPr lang="en-GB"/>
          </a:p>
        </p:txBody>
      </p:sp>
      <p:sp>
        <p:nvSpPr>
          <p:cNvPr id="5" name="Footer Placeholder 4"/>
          <p:cNvSpPr>
            <a:spLocks noGrp="1"/>
          </p:cNvSpPr>
          <p:nvPr>
            <p:ph type="ftr" sz="quarter" idx="11"/>
          </p:nvPr>
        </p:nvSpPr>
        <p:spPr/>
        <p:txBody>
          <a:bodyPr/>
          <a:lstStyle/>
          <a:p>
            <a:r>
              <a:rPr lang="en-GB" smtClean="0"/>
              <a:t>IT for Doctors          Dr Vaikunthan Rajaratnam</a:t>
            </a:r>
            <a:endParaRPr lang="en-GB"/>
          </a:p>
        </p:txBody>
      </p:sp>
      <p:sp>
        <p:nvSpPr>
          <p:cNvPr id="6" name="Slide Number Placeholder 5"/>
          <p:cNvSpPr>
            <a:spLocks noGrp="1"/>
          </p:cNvSpPr>
          <p:nvPr>
            <p:ph type="sldNum" sz="quarter" idx="12"/>
          </p:nvPr>
        </p:nvSpPr>
        <p:spPr/>
        <p:txBody>
          <a:bodyPr/>
          <a:lstStyle/>
          <a:p>
            <a:fld id="{A017F8A9-062B-468B-9235-DF5C02139DA2}" type="slidenum">
              <a:rPr lang="en-GB" smtClean="0"/>
              <a:pPr/>
              <a:t>‹#›</a:t>
            </a:fld>
            <a:endParaRPr lang="en-GB"/>
          </a:p>
        </p:txBody>
      </p:sp>
    </p:spTree>
    <p:extLst>
      <p:ext uri="{BB962C8B-B14F-4D97-AF65-F5344CB8AC3E}">
        <p14:creationId xmlns:p14="http://schemas.microsoft.com/office/powerpoint/2010/main" val="1741300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1F82E4C-2810-41C5-BFE8-9E68A7E1604D}" type="datetime1">
              <a:rPr lang="en-GB" smtClean="0"/>
              <a:pPr/>
              <a:t>15/08/2013</a:t>
            </a:fld>
            <a:endParaRPr lang="en-GB"/>
          </a:p>
        </p:txBody>
      </p:sp>
      <p:sp>
        <p:nvSpPr>
          <p:cNvPr id="6" name="Footer Placeholder 5"/>
          <p:cNvSpPr>
            <a:spLocks noGrp="1"/>
          </p:cNvSpPr>
          <p:nvPr>
            <p:ph type="ftr" sz="quarter" idx="11"/>
          </p:nvPr>
        </p:nvSpPr>
        <p:spPr/>
        <p:txBody>
          <a:bodyPr/>
          <a:lstStyle/>
          <a:p>
            <a:r>
              <a:rPr lang="en-GB" smtClean="0"/>
              <a:t>IT for Doctors          Dr Vaikunthan Rajaratnam</a:t>
            </a:r>
            <a:endParaRPr lang="en-GB"/>
          </a:p>
        </p:txBody>
      </p:sp>
      <p:sp>
        <p:nvSpPr>
          <p:cNvPr id="7" name="Slide Number Placeholder 6"/>
          <p:cNvSpPr>
            <a:spLocks noGrp="1"/>
          </p:cNvSpPr>
          <p:nvPr>
            <p:ph type="sldNum" sz="quarter" idx="12"/>
          </p:nvPr>
        </p:nvSpPr>
        <p:spPr/>
        <p:txBody>
          <a:bodyPr/>
          <a:lstStyle/>
          <a:p>
            <a:fld id="{A017F8A9-062B-468B-9235-DF5C02139DA2}" type="slidenum">
              <a:rPr lang="en-GB" smtClean="0"/>
              <a:pPr/>
              <a:t>‹#›</a:t>
            </a:fld>
            <a:endParaRPr lang="en-GB"/>
          </a:p>
        </p:txBody>
      </p:sp>
    </p:spTree>
    <p:extLst>
      <p:ext uri="{BB962C8B-B14F-4D97-AF65-F5344CB8AC3E}">
        <p14:creationId xmlns:p14="http://schemas.microsoft.com/office/powerpoint/2010/main" val="203985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CB34908-F4BB-4910-A7ED-A07762AF546A}" type="datetime1">
              <a:rPr lang="en-GB" smtClean="0"/>
              <a:pPr/>
              <a:t>15/08/2013</a:t>
            </a:fld>
            <a:endParaRPr lang="en-GB"/>
          </a:p>
        </p:txBody>
      </p:sp>
      <p:sp>
        <p:nvSpPr>
          <p:cNvPr id="8" name="Footer Placeholder 7"/>
          <p:cNvSpPr>
            <a:spLocks noGrp="1"/>
          </p:cNvSpPr>
          <p:nvPr>
            <p:ph type="ftr" sz="quarter" idx="11"/>
          </p:nvPr>
        </p:nvSpPr>
        <p:spPr/>
        <p:txBody>
          <a:bodyPr/>
          <a:lstStyle/>
          <a:p>
            <a:r>
              <a:rPr lang="en-GB" smtClean="0"/>
              <a:t>IT for Doctors          Dr Vaikunthan Rajaratnam</a:t>
            </a:r>
            <a:endParaRPr lang="en-GB"/>
          </a:p>
        </p:txBody>
      </p:sp>
      <p:sp>
        <p:nvSpPr>
          <p:cNvPr id="9" name="Slide Number Placeholder 8"/>
          <p:cNvSpPr>
            <a:spLocks noGrp="1"/>
          </p:cNvSpPr>
          <p:nvPr>
            <p:ph type="sldNum" sz="quarter" idx="12"/>
          </p:nvPr>
        </p:nvSpPr>
        <p:spPr/>
        <p:txBody>
          <a:bodyPr/>
          <a:lstStyle/>
          <a:p>
            <a:fld id="{A017F8A9-062B-468B-9235-DF5C02139DA2}" type="slidenum">
              <a:rPr lang="en-GB" smtClean="0"/>
              <a:pPr/>
              <a:t>‹#›</a:t>
            </a:fld>
            <a:endParaRPr lang="en-GB"/>
          </a:p>
        </p:txBody>
      </p:sp>
    </p:spTree>
    <p:extLst>
      <p:ext uri="{BB962C8B-B14F-4D97-AF65-F5344CB8AC3E}">
        <p14:creationId xmlns:p14="http://schemas.microsoft.com/office/powerpoint/2010/main" val="97154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80ACBD0-3320-4FD9-B852-E6A6D097342E}" type="datetime1">
              <a:rPr lang="en-GB" smtClean="0"/>
              <a:pPr/>
              <a:t>15/08/2013</a:t>
            </a:fld>
            <a:endParaRPr lang="en-GB"/>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
        <p:nvSpPr>
          <p:cNvPr id="5" name="Slide Number Placeholder 4"/>
          <p:cNvSpPr>
            <a:spLocks noGrp="1"/>
          </p:cNvSpPr>
          <p:nvPr>
            <p:ph type="sldNum" sz="quarter" idx="12"/>
          </p:nvPr>
        </p:nvSpPr>
        <p:spPr/>
        <p:txBody>
          <a:bodyPr/>
          <a:lstStyle/>
          <a:p>
            <a:fld id="{A017F8A9-062B-468B-9235-DF5C02139DA2}" type="slidenum">
              <a:rPr lang="en-GB" smtClean="0"/>
              <a:pPr/>
              <a:t>‹#›</a:t>
            </a:fld>
            <a:endParaRPr lang="en-GB"/>
          </a:p>
        </p:txBody>
      </p:sp>
    </p:spTree>
    <p:extLst>
      <p:ext uri="{BB962C8B-B14F-4D97-AF65-F5344CB8AC3E}">
        <p14:creationId xmlns:p14="http://schemas.microsoft.com/office/powerpoint/2010/main" val="2671184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0E1950-DF42-4136-B382-F14B2459C584}" type="datetime1">
              <a:rPr lang="en-GB" smtClean="0"/>
              <a:pPr/>
              <a:t>15/08/2013</a:t>
            </a:fld>
            <a:endParaRPr lang="en-GB"/>
          </a:p>
        </p:txBody>
      </p:sp>
      <p:sp>
        <p:nvSpPr>
          <p:cNvPr id="3" name="Footer Placeholder 2"/>
          <p:cNvSpPr>
            <a:spLocks noGrp="1"/>
          </p:cNvSpPr>
          <p:nvPr>
            <p:ph type="ftr" sz="quarter" idx="11"/>
          </p:nvPr>
        </p:nvSpPr>
        <p:spPr/>
        <p:txBody>
          <a:bodyPr/>
          <a:lstStyle/>
          <a:p>
            <a:r>
              <a:rPr lang="en-GB" smtClean="0"/>
              <a:t>IT for Doctors          Dr Vaikunthan Rajaratnam</a:t>
            </a:r>
            <a:endParaRPr lang="en-GB"/>
          </a:p>
        </p:txBody>
      </p:sp>
      <p:sp>
        <p:nvSpPr>
          <p:cNvPr id="4" name="Slide Number Placeholder 3"/>
          <p:cNvSpPr>
            <a:spLocks noGrp="1"/>
          </p:cNvSpPr>
          <p:nvPr>
            <p:ph type="sldNum" sz="quarter" idx="12"/>
          </p:nvPr>
        </p:nvSpPr>
        <p:spPr/>
        <p:txBody>
          <a:bodyPr/>
          <a:lstStyle/>
          <a:p>
            <a:fld id="{A017F8A9-062B-468B-9235-DF5C02139DA2}" type="slidenum">
              <a:rPr lang="en-GB" smtClean="0"/>
              <a:pPr/>
              <a:t>‹#›</a:t>
            </a:fld>
            <a:endParaRPr lang="en-GB"/>
          </a:p>
        </p:txBody>
      </p:sp>
    </p:spTree>
    <p:extLst>
      <p:ext uri="{BB962C8B-B14F-4D97-AF65-F5344CB8AC3E}">
        <p14:creationId xmlns:p14="http://schemas.microsoft.com/office/powerpoint/2010/main" val="207868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238FB7-083C-4F52-983E-6E9F5FB20C76}" type="datetime1">
              <a:rPr lang="en-GB" smtClean="0"/>
              <a:pPr/>
              <a:t>15/08/2013</a:t>
            </a:fld>
            <a:endParaRPr lang="en-GB"/>
          </a:p>
        </p:txBody>
      </p:sp>
      <p:sp>
        <p:nvSpPr>
          <p:cNvPr id="6" name="Footer Placeholder 5"/>
          <p:cNvSpPr>
            <a:spLocks noGrp="1"/>
          </p:cNvSpPr>
          <p:nvPr>
            <p:ph type="ftr" sz="quarter" idx="11"/>
          </p:nvPr>
        </p:nvSpPr>
        <p:spPr/>
        <p:txBody>
          <a:bodyPr/>
          <a:lstStyle/>
          <a:p>
            <a:r>
              <a:rPr lang="en-GB" smtClean="0"/>
              <a:t>IT for Doctors          Dr Vaikunthan Rajaratnam</a:t>
            </a:r>
            <a:endParaRPr lang="en-GB"/>
          </a:p>
        </p:txBody>
      </p:sp>
      <p:sp>
        <p:nvSpPr>
          <p:cNvPr id="7" name="Slide Number Placeholder 6"/>
          <p:cNvSpPr>
            <a:spLocks noGrp="1"/>
          </p:cNvSpPr>
          <p:nvPr>
            <p:ph type="sldNum" sz="quarter" idx="12"/>
          </p:nvPr>
        </p:nvSpPr>
        <p:spPr/>
        <p:txBody>
          <a:bodyPr/>
          <a:lstStyle/>
          <a:p>
            <a:fld id="{A017F8A9-062B-468B-9235-DF5C02139DA2}" type="slidenum">
              <a:rPr lang="en-GB" smtClean="0"/>
              <a:pPr/>
              <a:t>‹#›</a:t>
            </a:fld>
            <a:endParaRPr lang="en-GB"/>
          </a:p>
        </p:txBody>
      </p:sp>
    </p:spTree>
    <p:extLst>
      <p:ext uri="{BB962C8B-B14F-4D97-AF65-F5344CB8AC3E}">
        <p14:creationId xmlns:p14="http://schemas.microsoft.com/office/powerpoint/2010/main" val="1968735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179D7C-F3EE-4327-9B40-D2BFB745B3B1}" type="datetime1">
              <a:rPr lang="en-GB" smtClean="0"/>
              <a:pPr/>
              <a:t>15/08/2013</a:t>
            </a:fld>
            <a:endParaRPr lang="en-GB"/>
          </a:p>
        </p:txBody>
      </p:sp>
      <p:sp>
        <p:nvSpPr>
          <p:cNvPr id="6" name="Footer Placeholder 5"/>
          <p:cNvSpPr>
            <a:spLocks noGrp="1"/>
          </p:cNvSpPr>
          <p:nvPr>
            <p:ph type="ftr" sz="quarter" idx="11"/>
          </p:nvPr>
        </p:nvSpPr>
        <p:spPr/>
        <p:txBody>
          <a:bodyPr/>
          <a:lstStyle/>
          <a:p>
            <a:r>
              <a:rPr lang="en-GB" smtClean="0"/>
              <a:t>IT for Doctors          Dr Vaikunthan Rajaratnam</a:t>
            </a:r>
            <a:endParaRPr lang="en-GB"/>
          </a:p>
        </p:txBody>
      </p:sp>
      <p:sp>
        <p:nvSpPr>
          <p:cNvPr id="7" name="Slide Number Placeholder 6"/>
          <p:cNvSpPr>
            <a:spLocks noGrp="1"/>
          </p:cNvSpPr>
          <p:nvPr>
            <p:ph type="sldNum" sz="quarter" idx="12"/>
          </p:nvPr>
        </p:nvSpPr>
        <p:spPr/>
        <p:txBody>
          <a:bodyPr/>
          <a:lstStyle/>
          <a:p>
            <a:fld id="{A017F8A9-062B-468B-9235-DF5C02139DA2}" type="slidenum">
              <a:rPr lang="en-GB" smtClean="0"/>
              <a:pPr/>
              <a:t>‹#›</a:t>
            </a:fld>
            <a:endParaRPr lang="en-GB"/>
          </a:p>
        </p:txBody>
      </p:sp>
    </p:spTree>
    <p:extLst>
      <p:ext uri="{BB962C8B-B14F-4D97-AF65-F5344CB8AC3E}">
        <p14:creationId xmlns:p14="http://schemas.microsoft.com/office/powerpoint/2010/main" val="3001760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BB1A2F-C6FD-49B5-B168-67E78FE57B37}" type="datetime1">
              <a:rPr lang="en-GB" smtClean="0"/>
              <a:pPr/>
              <a:t>15/08/2013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IT for Doctors          Dr Vaikunthan Rajaratnam</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17F8A9-062B-468B-9235-DF5C02139DA2}" type="slidenum">
              <a:rPr lang="en-GB" smtClean="0"/>
              <a:pPr/>
              <a:t>‹#›</a:t>
            </a:fld>
            <a:endParaRPr lang="en-GB"/>
          </a:p>
        </p:txBody>
      </p:sp>
    </p:spTree>
    <p:extLst>
      <p:ext uri="{BB962C8B-B14F-4D97-AF65-F5344CB8AC3E}">
        <p14:creationId xmlns:p14="http://schemas.microsoft.com/office/powerpoint/2010/main" val="1471443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scheduleonline.com/products_gold_new.php?pn_id="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Office-Clutter.jpg"/>
          <p:cNvPicPr>
            <a:picLocks noChangeAspect="1"/>
          </p:cNvPicPr>
          <p:nvPr/>
        </p:nvPicPr>
        <p:blipFill>
          <a:blip r:embed="rId2">
            <a:duotone>
              <a:prstClr val="black"/>
              <a:schemeClr val="tx1">
                <a:tint val="45000"/>
                <a:satMod val="400000"/>
              </a:schemeClr>
            </a:duotone>
          </a:blip>
          <a:stretch>
            <a:fillRect/>
          </a:stretch>
        </p:blipFill>
        <p:spPr>
          <a:xfrm>
            <a:off x="-9153" y="533400"/>
            <a:ext cx="9153153" cy="6096000"/>
          </a:xfrm>
          <a:prstGeom prst="rect">
            <a:avLst/>
          </a:prstGeom>
        </p:spPr>
      </p:pic>
      <p:sp>
        <p:nvSpPr>
          <p:cNvPr id="2" name="Title 1"/>
          <p:cNvSpPr>
            <a:spLocks noGrp="1"/>
          </p:cNvSpPr>
          <p:nvPr>
            <p:ph type="ctrTitle"/>
          </p:nvPr>
        </p:nvSpPr>
        <p:spPr/>
        <p:txBody>
          <a:bodyPr>
            <a:normAutofit/>
          </a:bodyPr>
          <a:lstStyle/>
          <a:p>
            <a:r>
              <a:rPr lang="en-US" b="1" dirty="0" smtClean="0">
                <a:solidFill>
                  <a:schemeClr val="bg1"/>
                </a:solidFill>
              </a:rPr>
              <a:t>Order in chaos - Scheduling and time management </a:t>
            </a:r>
            <a:endParaRPr lang="en-GB" b="1" dirty="0" smtClean="0">
              <a:solidFill>
                <a:schemeClr val="bg1"/>
              </a:solidFill>
            </a:endParaRPr>
          </a:p>
        </p:txBody>
      </p:sp>
      <p:sp>
        <p:nvSpPr>
          <p:cNvPr id="3" name="Subtitle 2"/>
          <p:cNvSpPr>
            <a:spLocks noGrp="1"/>
          </p:cNvSpPr>
          <p:nvPr>
            <p:ph type="subTitle" idx="1"/>
          </p:nvPr>
        </p:nvSpPr>
        <p:spPr>
          <a:ln>
            <a:solidFill>
              <a:schemeClr val="accent1"/>
            </a:solidFill>
          </a:ln>
        </p:spPr>
        <p:txBody>
          <a:bodyPr/>
          <a:lstStyle/>
          <a:p>
            <a:r>
              <a:rPr lang="en-GB" b="1" dirty="0" smtClean="0">
                <a:solidFill>
                  <a:schemeClr val="bg1"/>
                </a:solidFill>
              </a:rPr>
              <a:t>Vaikunthan Rajaratnam</a:t>
            </a:r>
            <a:endParaRPr lang="en-GB" b="1" dirty="0">
              <a:solidFill>
                <a:schemeClr val="bg1"/>
              </a:solidFill>
            </a:endParaRPr>
          </a:p>
        </p:txBody>
      </p:sp>
    </p:spTree>
    <p:extLst>
      <p:ext uri="{BB962C8B-B14F-4D97-AF65-F5344CB8AC3E}">
        <p14:creationId xmlns:p14="http://schemas.microsoft.com/office/powerpoint/2010/main" val="5510493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Google groups</a:t>
            </a:r>
            <a:endParaRPr lang="en-US" dirty="0"/>
          </a:p>
        </p:txBody>
      </p:sp>
      <p:sp>
        <p:nvSpPr>
          <p:cNvPr id="3" name="Content Placeholder 2"/>
          <p:cNvSpPr>
            <a:spLocks noGrp="1"/>
          </p:cNvSpPr>
          <p:nvPr>
            <p:ph idx="1"/>
          </p:nvPr>
        </p:nvSpPr>
        <p:spPr/>
        <p:txBody>
          <a:bodyPr/>
          <a:lstStyle/>
          <a:p>
            <a:r>
              <a:rPr lang="en-US" dirty="0" smtClean="0"/>
              <a:t>to </a:t>
            </a:r>
            <a:r>
              <a:rPr lang="en-US" dirty="0"/>
              <a:t>participate in online </a:t>
            </a:r>
            <a:r>
              <a:rPr lang="en-US" dirty="0" smtClean="0"/>
              <a:t>discussions</a:t>
            </a:r>
          </a:p>
          <a:p>
            <a:r>
              <a:rPr lang="en-US" dirty="0"/>
              <a:t>Organize with favorites and folders, </a:t>
            </a:r>
            <a:endParaRPr lang="en-US" dirty="0" smtClean="0"/>
          </a:p>
          <a:p>
            <a:r>
              <a:rPr lang="en-US" dirty="0" smtClean="0"/>
              <a:t>choose </a:t>
            </a:r>
            <a:r>
              <a:rPr lang="en-US" dirty="0"/>
              <a:t>to follow along via email, and </a:t>
            </a:r>
            <a:endParaRPr lang="en-US" dirty="0" smtClean="0"/>
          </a:p>
          <a:p>
            <a:r>
              <a:rPr lang="en-US" dirty="0" smtClean="0"/>
              <a:t>quickly </a:t>
            </a:r>
            <a:r>
              <a:rPr lang="en-US" dirty="0"/>
              <a:t>find unread </a:t>
            </a:r>
            <a:r>
              <a:rPr lang="en-US" dirty="0" smtClean="0"/>
              <a:t>posts</a:t>
            </a:r>
          </a:p>
          <a:p>
            <a:r>
              <a:rPr lang="en-US" dirty="0"/>
              <a:t>Speed matters</a:t>
            </a:r>
          </a:p>
          <a:p>
            <a:r>
              <a:rPr lang="en-US" dirty="0"/>
              <a:t>Discuss from anywhere</a:t>
            </a:r>
          </a:p>
          <a:p>
            <a:endParaRPr lang="en-US" dirty="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extLst>
      <p:ext uri="{BB962C8B-B14F-4D97-AF65-F5344CB8AC3E}">
        <p14:creationId xmlns:p14="http://schemas.microsoft.com/office/powerpoint/2010/main" val="4136157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Picasa</a:t>
            </a:r>
            <a:endParaRPr lang="en-US" dirty="0"/>
          </a:p>
        </p:txBody>
      </p:sp>
      <p:sp>
        <p:nvSpPr>
          <p:cNvPr id="3" name="Content Placeholder 2"/>
          <p:cNvSpPr>
            <a:spLocks noGrp="1"/>
          </p:cNvSpPr>
          <p:nvPr>
            <p:ph idx="1"/>
          </p:nvPr>
        </p:nvSpPr>
        <p:spPr/>
        <p:txBody>
          <a:bodyPr/>
          <a:lstStyle/>
          <a:p>
            <a:r>
              <a:rPr lang="en-US" b="1" dirty="0" smtClean="0"/>
              <a:t>Appeal &amp; Flexibility</a:t>
            </a:r>
          </a:p>
          <a:p>
            <a:r>
              <a:rPr lang="en-US" b="1" dirty="0" smtClean="0"/>
              <a:t>Ease in Uploading </a:t>
            </a:r>
          </a:p>
          <a:p>
            <a:r>
              <a:rPr lang="en-US" b="1" dirty="0" smtClean="0"/>
              <a:t>Multimedia Features </a:t>
            </a:r>
          </a:p>
          <a:p>
            <a:r>
              <a:rPr lang="en-US" b="1" dirty="0" smtClean="0"/>
              <a:t>Prints and Additional Product Options</a:t>
            </a:r>
          </a:p>
          <a:p>
            <a:r>
              <a:rPr lang="en-US" b="1" dirty="0" smtClean="0"/>
              <a:t>Ease of Use </a:t>
            </a:r>
            <a:endParaRPr lang="en-US" dirty="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YouTube</a:t>
            </a:r>
            <a:endParaRPr lang="en-US" dirty="0"/>
          </a:p>
        </p:txBody>
      </p:sp>
      <p:sp>
        <p:nvSpPr>
          <p:cNvPr id="3" name="Content Placeholder 2"/>
          <p:cNvSpPr>
            <a:spLocks noGrp="1"/>
          </p:cNvSpPr>
          <p:nvPr>
            <p:ph idx="1"/>
          </p:nvPr>
        </p:nvSpPr>
        <p:spPr/>
        <p:txBody>
          <a:bodyPr/>
          <a:lstStyle/>
          <a:p>
            <a:r>
              <a:rPr lang="en-US" dirty="0" smtClean="0"/>
              <a:t>Upload recordings of presentations </a:t>
            </a:r>
          </a:p>
          <a:p>
            <a:r>
              <a:rPr lang="en-US" dirty="0" smtClean="0"/>
              <a:t>Share slides from presentations</a:t>
            </a:r>
          </a:p>
          <a:p>
            <a:r>
              <a:rPr lang="en-US" dirty="0" smtClean="0"/>
              <a:t>Create short videos of valuable tips</a:t>
            </a:r>
          </a:p>
          <a:p>
            <a:r>
              <a:rPr lang="en-US" dirty="0" smtClean="0"/>
              <a:t>Turn your podcasts into videos</a:t>
            </a:r>
          </a:p>
          <a:p>
            <a:r>
              <a:rPr lang="en-US" dirty="0" smtClean="0"/>
              <a:t>Learning</a:t>
            </a:r>
          </a:p>
          <a:p>
            <a:r>
              <a:rPr lang="en-US" dirty="0" smtClean="0"/>
              <a:t>Research</a:t>
            </a:r>
          </a:p>
          <a:p>
            <a:r>
              <a:rPr lang="en-US" dirty="0" smtClean="0"/>
              <a:t>Entertainment</a:t>
            </a:r>
          </a:p>
          <a:p>
            <a:pPr>
              <a:buNone/>
            </a:pPr>
            <a:endParaRPr lang="en-US" dirty="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Google+</a:t>
            </a:r>
            <a:endParaRPr lang="en-US" dirty="0"/>
          </a:p>
        </p:txBody>
      </p:sp>
      <p:sp>
        <p:nvSpPr>
          <p:cNvPr id="3" name="Content Placeholder 2"/>
          <p:cNvSpPr>
            <a:spLocks noGrp="1"/>
          </p:cNvSpPr>
          <p:nvPr>
            <p:ph idx="1"/>
          </p:nvPr>
        </p:nvSpPr>
        <p:spPr/>
        <p:txBody>
          <a:bodyPr/>
          <a:lstStyle/>
          <a:p>
            <a:r>
              <a:rPr lang="en-US" dirty="0" smtClean="0"/>
              <a:t>social networking platform </a:t>
            </a:r>
          </a:p>
          <a:p>
            <a:r>
              <a:rPr lang="en-US" dirty="0" smtClean="0"/>
              <a:t>makes connecting on the web</a:t>
            </a:r>
          </a:p>
          <a:p>
            <a:r>
              <a:rPr lang="en-US" dirty="0" smtClean="0"/>
              <a:t>Share your thoughts, links and photos with the right circles</a:t>
            </a:r>
          </a:p>
          <a:p>
            <a:r>
              <a:rPr lang="en-US" dirty="0" smtClean="0"/>
              <a:t>spontaneous video chat to strike up conversations </a:t>
            </a:r>
          </a:p>
          <a:p>
            <a:r>
              <a:rPr lang="en-US" dirty="0" smtClean="0"/>
              <a:t>fast, simple group chat</a:t>
            </a:r>
          </a:p>
          <a:p>
            <a:endParaRPr lang="en-US" dirty="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Alternative on line scheduling</a:t>
            </a:r>
            <a:endParaRPr lang="en-US" dirty="0"/>
          </a:p>
        </p:txBody>
      </p:sp>
      <p:sp>
        <p:nvSpPr>
          <p:cNvPr id="3" name="Content Placeholder 2"/>
          <p:cNvSpPr>
            <a:spLocks noGrp="1"/>
          </p:cNvSpPr>
          <p:nvPr>
            <p:ph idx="1"/>
          </p:nvPr>
        </p:nvSpPr>
        <p:spPr/>
        <p:txBody>
          <a:bodyPr/>
          <a:lstStyle/>
          <a:p>
            <a:pPr>
              <a:buNone/>
            </a:pPr>
            <a:r>
              <a:rPr lang="en-US" dirty="0" smtClean="0"/>
              <a:t>Doodle</a:t>
            </a:r>
          </a:p>
          <a:p>
            <a:pPr>
              <a:buNone/>
            </a:pPr>
            <a:r>
              <a:rPr lang="en-US" dirty="0" smtClean="0"/>
              <a:t>	 A hassle-free tool to schedule meetings</a:t>
            </a:r>
          </a:p>
          <a:p>
            <a:pPr>
              <a:buNone/>
            </a:pPr>
            <a:r>
              <a:rPr lang="en-US" dirty="0" err="1" smtClean="0">
                <a:hlinkClick r:id="rId2"/>
              </a:rPr>
              <a:t>ScheduleOnline</a:t>
            </a:r>
            <a:endParaRPr lang="en-US" dirty="0" smtClean="0"/>
          </a:p>
          <a:p>
            <a:pPr>
              <a:buNone/>
            </a:pPr>
            <a:r>
              <a:rPr lang="en-US" dirty="0" err="1" smtClean="0"/>
              <a:t>ClickBook</a:t>
            </a:r>
            <a:endParaRPr lang="en-US" dirty="0" smtClean="0"/>
          </a:p>
          <a:p>
            <a:pPr>
              <a:buNone/>
            </a:pPr>
            <a:r>
              <a:rPr lang="en-US" dirty="0" smtClean="0"/>
              <a:t>	real-time, web-based booking and scheduling system for small business</a:t>
            </a:r>
            <a:endParaRPr lang="en-US" dirty="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Outsourcing</a:t>
            </a:r>
            <a:endParaRPr lang="en-US" dirty="0"/>
          </a:p>
        </p:txBody>
      </p:sp>
      <p:sp>
        <p:nvSpPr>
          <p:cNvPr id="3" name="Content Placeholder 2"/>
          <p:cNvSpPr>
            <a:spLocks noGrp="1"/>
          </p:cNvSpPr>
          <p:nvPr>
            <p:ph idx="1"/>
          </p:nvPr>
        </p:nvSpPr>
        <p:spPr/>
        <p:txBody>
          <a:bodyPr/>
          <a:lstStyle/>
          <a:p>
            <a:r>
              <a:rPr lang="en-US" dirty="0" smtClean="0"/>
              <a:t>Transcriptions services</a:t>
            </a:r>
          </a:p>
          <a:p>
            <a:r>
              <a:rPr lang="en-US" dirty="0" smtClean="0"/>
              <a:t>Virtual assistance</a:t>
            </a:r>
          </a:p>
          <a:p>
            <a:r>
              <a:rPr lang="en-US" dirty="0" smtClean="0"/>
              <a:t>Writing</a:t>
            </a:r>
          </a:p>
          <a:p>
            <a:r>
              <a:rPr lang="en-US" dirty="0" smtClean="0"/>
              <a:t>Researching</a:t>
            </a:r>
          </a:p>
          <a:p>
            <a:r>
              <a:rPr lang="en-US" dirty="0" smtClean="0"/>
              <a:t>Travel</a:t>
            </a:r>
          </a:p>
          <a:p>
            <a:pPr algn="r">
              <a:buNone/>
            </a:pPr>
            <a:r>
              <a:rPr lang="en-US" dirty="0" smtClean="0"/>
              <a:t>Peopleperhour.com</a:t>
            </a:r>
          </a:p>
          <a:p>
            <a:pPr algn="r">
              <a:buNone/>
            </a:pPr>
            <a:r>
              <a:rPr lang="en-US" dirty="0" smtClean="0"/>
              <a:t> www.freelancer.com</a:t>
            </a:r>
          </a:p>
          <a:p>
            <a:endParaRPr lang="en-US" dirty="0" smtClean="0"/>
          </a:p>
          <a:p>
            <a:endParaRPr lang="en-US" dirty="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		How would you change </a:t>
            </a:r>
            <a:endParaRPr lang="en-US" dirty="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Overall aims</a:t>
            </a:r>
            <a:endParaRPr lang="en-GB" dirty="0"/>
          </a:p>
        </p:txBody>
      </p:sp>
      <p:sp>
        <p:nvSpPr>
          <p:cNvPr id="3" name="Content Placeholder 2"/>
          <p:cNvSpPr>
            <a:spLocks noGrp="1"/>
          </p:cNvSpPr>
          <p:nvPr>
            <p:ph idx="1"/>
          </p:nvPr>
        </p:nvSpPr>
        <p:spPr/>
        <p:txBody>
          <a:bodyPr>
            <a:normAutofit/>
          </a:bodyPr>
          <a:lstStyle/>
          <a:p>
            <a:pPr marL="0" indent="0" algn="ctr">
              <a:buNone/>
            </a:pPr>
            <a:r>
              <a:rPr lang="en-GB" dirty="0"/>
              <a:t>This </a:t>
            </a:r>
            <a:r>
              <a:rPr lang="en-GB" dirty="0" smtClean="0"/>
              <a:t>lecture </a:t>
            </a:r>
            <a:r>
              <a:rPr lang="en-GB" dirty="0"/>
              <a:t>will </a:t>
            </a:r>
            <a:r>
              <a:rPr lang="en-GB" dirty="0" smtClean="0"/>
              <a:t>cover</a:t>
            </a:r>
          </a:p>
          <a:p>
            <a:r>
              <a:rPr lang="en-GB" dirty="0" smtClean="0"/>
              <a:t>Identifying and using available tools to manage time and resources</a:t>
            </a:r>
          </a:p>
          <a:p>
            <a:r>
              <a:rPr lang="en-GB" dirty="0" smtClean="0"/>
              <a:t>Developing a personal system to maintain order</a:t>
            </a:r>
          </a:p>
          <a:p>
            <a:endParaRPr lang="en-GB" dirty="0" smtClean="0"/>
          </a:p>
          <a:p>
            <a:endParaRPr lang="en-GB" dirty="0" smtClean="0"/>
          </a:p>
          <a:p>
            <a:pPr marL="0" indent="0">
              <a:buNone/>
            </a:pPr>
            <a:endParaRPr lang="en-GB" dirty="0" smtClean="0"/>
          </a:p>
        </p:txBody>
      </p:sp>
      <p:sp>
        <p:nvSpPr>
          <p:cNvPr id="4" name="Footer Placeholder 3"/>
          <p:cNvSpPr>
            <a:spLocks noGrp="1"/>
          </p:cNvSpPr>
          <p:nvPr>
            <p:ph type="ftr" sz="quarter" idx="11"/>
          </p:nvPr>
        </p:nvSpPr>
        <p:spPr/>
        <p:txBody>
          <a:bodyPr/>
          <a:lstStyle/>
          <a:p>
            <a:r>
              <a:rPr lang="en-GB" dirty="0" smtClean="0"/>
              <a:t>IT for Doctors          </a:t>
            </a:r>
          </a:p>
          <a:p>
            <a:r>
              <a:rPr lang="en-GB" dirty="0" smtClean="0"/>
              <a:t>Dr </a:t>
            </a:r>
            <a:r>
              <a:rPr lang="en-GB" dirty="0" err="1" smtClean="0"/>
              <a:t>Vaikunthan</a:t>
            </a:r>
            <a:r>
              <a:rPr lang="en-GB" dirty="0" smtClean="0"/>
              <a:t> Rajaratnam</a:t>
            </a:r>
            <a:endParaRPr lang="en-GB" dirty="0"/>
          </a:p>
        </p:txBody>
      </p:sp>
    </p:spTree>
    <p:extLst>
      <p:ext uri="{BB962C8B-B14F-4D97-AF65-F5344CB8AC3E}">
        <p14:creationId xmlns:p14="http://schemas.microsoft.com/office/powerpoint/2010/main" val="839278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descr="Office-Clutter.jpg"/>
          <p:cNvPicPr>
            <a:picLocks noGrp="1" noChangeAspect="1"/>
          </p:cNvPicPr>
          <p:nvPr>
            <p:ph idx="1"/>
          </p:nvPr>
        </p:nvPicPr>
        <p:blipFill>
          <a:blip r:embed="rId2"/>
          <a:stretch>
            <a:fillRect/>
          </a:stretch>
        </p:blipFill>
        <p:spPr>
          <a:xfrm>
            <a:off x="1397000" y="1748631"/>
            <a:ext cx="6350000" cy="4229100"/>
          </a:xfrm>
        </p:spPr>
      </p:pic>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Scheduling</a:t>
            </a:r>
            <a:endParaRPr lang="en-GB" dirty="0"/>
          </a:p>
        </p:txBody>
      </p:sp>
      <p:sp>
        <p:nvSpPr>
          <p:cNvPr id="3" name="Content Placeholder 2"/>
          <p:cNvSpPr>
            <a:spLocks noGrp="1"/>
          </p:cNvSpPr>
          <p:nvPr>
            <p:ph idx="1"/>
          </p:nvPr>
        </p:nvSpPr>
        <p:spPr/>
        <p:txBody>
          <a:bodyPr>
            <a:normAutofit lnSpcReduction="10000"/>
          </a:bodyPr>
          <a:lstStyle/>
          <a:p>
            <a:pPr>
              <a:buNone/>
            </a:pPr>
            <a:r>
              <a:rPr lang="en-GB" dirty="0" smtClean="0"/>
              <a:t> </a:t>
            </a:r>
            <a:r>
              <a:rPr lang="en-US" dirty="0" smtClean="0"/>
              <a:t>deciding how to commit resources between a variety of possible tasks</a:t>
            </a:r>
          </a:p>
          <a:p>
            <a:pPr>
              <a:buNone/>
            </a:pPr>
            <a:endParaRPr lang="en-US" dirty="0" smtClean="0"/>
          </a:p>
          <a:p>
            <a:pPr>
              <a:buNone/>
            </a:pPr>
            <a:r>
              <a:rPr lang="en-US" dirty="0" smtClean="0"/>
              <a:t>Too much time is spent on scheduling because email messages and phone calls still dominate the space. Scheduling experts show us that scheduling tools can dramatically change the way people feel about scheduling appointments.</a:t>
            </a:r>
          </a:p>
          <a:p>
            <a:pPr>
              <a:buNone/>
            </a:pPr>
            <a:endParaRPr lang="en-GB" dirty="0" smtClean="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extLst>
      <p:ext uri="{BB962C8B-B14F-4D97-AF65-F5344CB8AC3E}">
        <p14:creationId xmlns:p14="http://schemas.microsoft.com/office/powerpoint/2010/main" val="2989225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 </a:t>
            </a:r>
            <a:endParaRPr lang="en-GB" dirty="0"/>
          </a:p>
        </p:txBody>
      </p:sp>
      <p:sp>
        <p:nvSpPr>
          <p:cNvPr id="3" name="Content Placeholder 2"/>
          <p:cNvSpPr>
            <a:spLocks noGrp="1"/>
          </p:cNvSpPr>
          <p:nvPr>
            <p:ph idx="1"/>
          </p:nvPr>
        </p:nvSpPr>
        <p:spPr/>
        <p:txBody>
          <a:bodyPr>
            <a:normAutofit/>
          </a:bodyPr>
          <a:lstStyle/>
          <a:p>
            <a:r>
              <a:rPr lang="en-GB" dirty="0" smtClean="0"/>
              <a:t> </a:t>
            </a:r>
            <a:r>
              <a:rPr lang="en-US" dirty="0" smtClean="0"/>
              <a:t> </a:t>
            </a:r>
          </a:p>
          <a:p>
            <a:pPr lvl="1"/>
            <a:endParaRPr lang="en-GB" dirty="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pic>
        <p:nvPicPr>
          <p:cNvPr id="5" name="Picture 4" descr="EN_doodle-facts_20112.png"/>
          <p:cNvPicPr>
            <a:picLocks noChangeAspect="1"/>
          </p:cNvPicPr>
          <p:nvPr/>
        </p:nvPicPr>
        <p:blipFill>
          <a:blip r:embed="rId2"/>
          <a:stretch>
            <a:fillRect/>
          </a:stretch>
        </p:blipFill>
        <p:spPr>
          <a:xfrm>
            <a:off x="1787967" y="0"/>
            <a:ext cx="5568065" cy="6858000"/>
          </a:xfrm>
          <a:prstGeom prst="rect">
            <a:avLst/>
          </a:prstGeom>
        </p:spPr>
      </p:pic>
    </p:spTree>
    <p:extLst>
      <p:ext uri="{BB962C8B-B14F-4D97-AF65-F5344CB8AC3E}">
        <p14:creationId xmlns:p14="http://schemas.microsoft.com/office/powerpoint/2010/main" val="39488161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Google</a:t>
            </a:r>
            <a:br>
              <a:rPr lang="en-GB" dirty="0" smtClean="0"/>
            </a:br>
            <a:endParaRPr lang="en-GB" dirty="0"/>
          </a:p>
        </p:txBody>
      </p:sp>
      <p:sp>
        <p:nvSpPr>
          <p:cNvPr id="3" name="Content Placeholder 2"/>
          <p:cNvSpPr>
            <a:spLocks noGrp="1"/>
          </p:cNvSpPr>
          <p:nvPr>
            <p:ph idx="1"/>
          </p:nvPr>
        </p:nvSpPr>
        <p:spPr/>
        <p:txBody>
          <a:bodyPr>
            <a:normAutofit lnSpcReduction="10000"/>
          </a:bodyPr>
          <a:lstStyle/>
          <a:p>
            <a:r>
              <a:rPr lang="en-US" b="1" dirty="0" smtClean="0"/>
              <a:t>Calendar</a:t>
            </a:r>
          </a:p>
          <a:p>
            <a:r>
              <a:rPr lang="en-US" b="1" dirty="0" smtClean="0"/>
              <a:t>E mail</a:t>
            </a:r>
          </a:p>
          <a:p>
            <a:r>
              <a:rPr lang="en-US" b="1" dirty="0" smtClean="0"/>
              <a:t>Document collaboration</a:t>
            </a:r>
          </a:p>
          <a:p>
            <a:r>
              <a:rPr lang="en-US" b="1" dirty="0" smtClean="0"/>
              <a:t>Contact</a:t>
            </a:r>
          </a:p>
          <a:p>
            <a:r>
              <a:rPr lang="en-US" b="1" dirty="0" smtClean="0"/>
              <a:t>Smart phone application</a:t>
            </a:r>
          </a:p>
          <a:p>
            <a:r>
              <a:rPr lang="en-US" b="1" dirty="0" smtClean="0"/>
              <a:t>Picasa - image</a:t>
            </a:r>
          </a:p>
          <a:p>
            <a:r>
              <a:rPr lang="en-US" b="1" dirty="0" err="1" smtClean="0"/>
              <a:t>Youtube</a:t>
            </a:r>
            <a:r>
              <a:rPr lang="en-US" b="1" dirty="0" smtClean="0"/>
              <a:t> – video</a:t>
            </a:r>
          </a:p>
          <a:p>
            <a:r>
              <a:rPr lang="en-US" b="1" dirty="0" smtClean="0"/>
              <a:t>Google+</a:t>
            </a:r>
          </a:p>
          <a:p>
            <a:endParaRPr lang="en-US" b="1" dirty="0" smtClean="0"/>
          </a:p>
          <a:p>
            <a:endParaRPr lang="en-US" b="1" dirty="0" smtClean="0"/>
          </a:p>
          <a:p>
            <a:endParaRPr lang="en-US" dirty="0" smtClean="0"/>
          </a:p>
          <a:p>
            <a:endParaRPr lang="en-GB" dirty="0" smtClean="0"/>
          </a:p>
          <a:p>
            <a:endParaRPr lang="en-GB" dirty="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extLst>
      <p:ext uri="{BB962C8B-B14F-4D97-AF65-F5344CB8AC3E}">
        <p14:creationId xmlns:p14="http://schemas.microsoft.com/office/powerpoint/2010/main" val="3645721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Google Calendar</a:t>
            </a:r>
            <a:endParaRPr lang="en-US" dirty="0"/>
          </a:p>
        </p:txBody>
      </p:sp>
      <p:sp>
        <p:nvSpPr>
          <p:cNvPr id="3" name="Content Placeholder 2"/>
          <p:cNvSpPr>
            <a:spLocks noGrp="1"/>
          </p:cNvSpPr>
          <p:nvPr>
            <p:ph idx="1"/>
          </p:nvPr>
        </p:nvSpPr>
        <p:spPr/>
        <p:txBody>
          <a:bodyPr/>
          <a:lstStyle/>
          <a:p>
            <a:r>
              <a:rPr lang="en-US" b="1" dirty="0" smtClean="0"/>
              <a:t>Share your schedule</a:t>
            </a:r>
          </a:p>
          <a:p>
            <a:r>
              <a:rPr lang="en-US" b="1" dirty="0" smtClean="0"/>
              <a:t>Get your calendar on the go</a:t>
            </a:r>
          </a:p>
          <a:p>
            <a:r>
              <a:rPr lang="en-US" b="1" dirty="0" smtClean="0"/>
              <a:t>Never forget another event again</a:t>
            </a:r>
          </a:p>
          <a:p>
            <a:r>
              <a:rPr lang="en-US" b="1" dirty="0" smtClean="0"/>
              <a:t>Send invitations and track RSVPs</a:t>
            </a:r>
          </a:p>
          <a:p>
            <a:r>
              <a:rPr lang="en-US" b="1" dirty="0" smtClean="0"/>
              <a:t>Sync with your desktop applications</a:t>
            </a:r>
          </a:p>
          <a:p>
            <a:r>
              <a:rPr lang="en-US" b="1" dirty="0" smtClean="0"/>
              <a:t>Work offline</a:t>
            </a:r>
          </a:p>
          <a:p>
            <a:r>
              <a:rPr lang="en-US" b="1" dirty="0" smtClean="0"/>
              <a:t>Free!!!</a:t>
            </a:r>
          </a:p>
          <a:p>
            <a:endParaRPr lang="en-US" dirty="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Gmail</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dirty="0" smtClean="0"/>
              <a:t> Less spam</a:t>
            </a:r>
          </a:p>
          <a:p>
            <a:pPr marL="514350" indent="-514350">
              <a:buFont typeface="+mj-lt"/>
              <a:buAutoNum type="arabicPeriod"/>
            </a:pPr>
            <a:r>
              <a:rPr lang="en-US" dirty="0" smtClean="0"/>
              <a:t>Search</a:t>
            </a:r>
          </a:p>
          <a:p>
            <a:pPr marL="514350" indent="-514350">
              <a:buFont typeface="+mj-lt"/>
              <a:buAutoNum type="arabicPeriod"/>
            </a:pPr>
            <a:r>
              <a:rPr lang="en-US" dirty="0" smtClean="0"/>
              <a:t>Conversation view</a:t>
            </a:r>
          </a:p>
          <a:p>
            <a:pPr marL="514350" indent="-514350">
              <a:buFont typeface="+mj-lt"/>
              <a:buAutoNum type="arabicPeriod"/>
            </a:pPr>
            <a:r>
              <a:rPr lang="en-US" dirty="0" smtClean="0"/>
              <a:t>Built-in chat</a:t>
            </a:r>
          </a:p>
          <a:p>
            <a:pPr marL="514350" indent="-514350">
              <a:buFont typeface="+mj-lt"/>
              <a:buAutoNum type="arabicPeriod"/>
            </a:pPr>
            <a:r>
              <a:rPr lang="en-US" dirty="0" smtClean="0"/>
              <a:t>On the go</a:t>
            </a:r>
          </a:p>
          <a:p>
            <a:pPr marL="514350" indent="-514350">
              <a:buFont typeface="+mj-lt"/>
              <a:buAutoNum type="arabicPeriod"/>
            </a:pPr>
            <a:r>
              <a:rPr lang="en-US" dirty="0" smtClean="0"/>
              <a:t>Lots of space</a:t>
            </a:r>
          </a:p>
          <a:p>
            <a:pPr marL="514350" indent="-514350">
              <a:buFont typeface="+mj-lt"/>
              <a:buAutoNum type="arabicPeriod"/>
            </a:pPr>
            <a:r>
              <a:rPr lang="en-US" dirty="0" smtClean="0"/>
              <a:t>Labels, filters, and stars</a:t>
            </a:r>
          </a:p>
          <a:p>
            <a:pPr marL="514350" indent="-514350">
              <a:buFont typeface="+mj-lt"/>
              <a:buAutoNum type="arabicPeriod"/>
            </a:pPr>
            <a:r>
              <a:rPr lang="en-US" dirty="0" smtClean="0"/>
              <a:t> Priority Inbox</a:t>
            </a:r>
          </a:p>
          <a:p>
            <a:pPr marL="514350" indent="-514350">
              <a:buFont typeface="+mj-lt"/>
              <a:buAutoNum type="arabicPeriod"/>
            </a:pPr>
            <a:r>
              <a:rPr lang="en-US" dirty="0" smtClean="0"/>
              <a:t>Secure</a:t>
            </a:r>
          </a:p>
          <a:p>
            <a:pPr marL="514350" indent="-514350">
              <a:buFont typeface="+mj-lt"/>
              <a:buAutoNum type="arabicPeriod"/>
            </a:pPr>
            <a:r>
              <a:rPr lang="en-US" dirty="0" smtClean="0"/>
              <a:t>Free!</a:t>
            </a:r>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Google docs</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Save, share, and edit documents on line</a:t>
            </a:r>
          </a:p>
          <a:p>
            <a:r>
              <a:rPr lang="en-US" b="1" dirty="0" smtClean="0"/>
              <a:t>Cloud storage and document management system</a:t>
            </a:r>
          </a:p>
          <a:p>
            <a:r>
              <a:rPr lang="en-US" dirty="0" smtClean="0"/>
              <a:t>Create a New Document</a:t>
            </a:r>
          </a:p>
          <a:p>
            <a:r>
              <a:rPr lang="en-US" dirty="0" smtClean="0"/>
              <a:t>Save a New Document</a:t>
            </a:r>
          </a:p>
          <a:p>
            <a:r>
              <a:rPr lang="en-US" dirty="0" smtClean="0"/>
              <a:t>Rename a New Document</a:t>
            </a:r>
          </a:p>
          <a:p>
            <a:r>
              <a:rPr lang="en-US" dirty="0" smtClean="0"/>
              <a:t>Upload an Existing Document</a:t>
            </a:r>
          </a:p>
          <a:p>
            <a:r>
              <a:rPr lang="en-US" dirty="0" smtClean="0"/>
              <a:t>Basic Editing</a:t>
            </a:r>
          </a:p>
          <a:p>
            <a:r>
              <a:rPr lang="en-US" dirty="0" smtClean="0"/>
              <a:t>Tagging a Document</a:t>
            </a:r>
          </a:p>
          <a:p>
            <a:r>
              <a:rPr lang="en-US" dirty="0" smtClean="0"/>
              <a:t>Collaborating and Sharing a Document</a:t>
            </a:r>
          </a:p>
          <a:p>
            <a:r>
              <a:rPr lang="en-US" dirty="0" smtClean="0"/>
              <a:t>Revise and Add Comments to a Document</a:t>
            </a:r>
          </a:p>
          <a:p>
            <a:r>
              <a:rPr lang="en-US" dirty="0" smtClean="0"/>
              <a:t>Publishing a Document</a:t>
            </a:r>
          </a:p>
          <a:p>
            <a:r>
              <a:rPr lang="en-US" dirty="0" smtClean="0"/>
              <a:t>Copying a Document</a:t>
            </a:r>
          </a:p>
          <a:p>
            <a:endParaRPr lang="en-US" b="1" dirty="0" smtClean="0"/>
          </a:p>
          <a:p>
            <a:endParaRPr lang="en-US" dirty="0"/>
          </a:p>
        </p:txBody>
      </p:sp>
      <p:sp>
        <p:nvSpPr>
          <p:cNvPr id="4" name="Footer Placeholder 3"/>
          <p:cNvSpPr>
            <a:spLocks noGrp="1"/>
          </p:cNvSpPr>
          <p:nvPr>
            <p:ph type="ftr" sz="quarter" idx="11"/>
          </p:nvPr>
        </p:nvSpPr>
        <p:spPr/>
        <p:txBody>
          <a:bodyPr/>
          <a:lstStyle/>
          <a:p>
            <a:r>
              <a:rPr lang="en-GB" smtClean="0"/>
              <a:t>IT for Doctors          Dr Vaikunthan Rajaratnam</a:t>
            </a:r>
            <a:endParaRPr lang="en-GB"/>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664</TotalTime>
  <Words>344</Words>
  <Application>Microsoft Office PowerPoint</Application>
  <PresentationFormat>On-screen Show (4:3)</PresentationFormat>
  <Paragraphs>119</Paragraphs>
  <Slides>16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Order in chaos - Scheduling and time management </vt:lpstr>
      <vt:lpstr>Overall aims</vt:lpstr>
      <vt:lpstr>PowerPoint Presentation</vt:lpstr>
      <vt:lpstr>Scheduling</vt:lpstr>
      <vt:lpstr> </vt:lpstr>
      <vt:lpstr>Google </vt:lpstr>
      <vt:lpstr>Google Calendar</vt:lpstr>
      <vt:lpstr>Gmail</vt:lpstr>
      <vt:lpstr>Google docs</vt:lpstr>
      <vt:lpstr>Google groups</vt:lpstr>
      <vt:lpstr>Picasa</vt:lpstr>
      <vt:lpstr>YouTube</vt:lpstr>
      <vt:lpstr>Google+</vt:lpstr>
      <vt:lpstr>Alternative on line scheduling</vt:lpstr>
      <vt:lpstr>Outsourcing</vt:lpstr>
      <vt:lpstr>?</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for Doctors</dc:title>
  <dc:creator>Vaikunthan</dc:creator>
  <cp:lastModifiedBy>Rajaratnam Vaikunthan (AHPL)</cp:lastModifiedBy>
  <cp:revision>24</cp:revision>
  <dcterms:created xsi:type="dcterms:W3CDTF">2012-01-29T07:37:06Z</dcterms:created>
  <dcterms:modified xsi:type="dcterms:W3CDTF">2013-08-15T00:31:45Z</dcterms:modified>
</cp:coreProperties>
</file>