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04C3-37AF-4BDA-8BBC-A4D43D5905F9}" type="datetimeFigureOut">
              <a:rPr lang="en-SG" smtClean="0"/>
              <a:t>17/7/2013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5A84-B59A-4358-BA34-3C69C52A118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6218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04C3-37AF-4BDA-8BBC-A4D43D5905F9}" type="datetimeFigureOut">
              <a:rPr lang="en-SG" smtClean="0"/>
              <a:t>17/7/2013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5A84-B59A-4358-BA34-3C69C52A118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49999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04C3-37AF-4BDA-8BBC-A4D43D5905F9}" type="datetimeFigureOut">
              <a:rPr lang="en-SG" smtClean="0"/>
              <a:t>17/7/2013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5A84-B59A-4358-BA34-3C69C52A118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78771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04C3-37AF-4BDA-8BBC-A4D43D5905F9}" type="datetimeFigureOut">
              <a:rPr lang="en-SG" smtClean="0"/>
              <a:t>17/7/2013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5A84-B59A-4358-BA34-3C69C52A118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37674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04C3-37AF-4BDA-8BBC-A4D43D5905F9}" type="datetimeFigureOut">
              <a:rPr lang="en-SG" smtClean="0"/>
              <a:t>17/7/2013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5A84-B59A-4358-BA34-3C69C52A118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52302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04C3-37AF-4BDA-8BBC-A4D43D5905F9}" type="datetimeFigureOut">
              <a:rPr lang="en-SG" smtClean="0"/>
              <a:t>17/7/2013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5A84-B59A-4358-BA34-3C69C52A118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36469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04C3-37AF-4BDA-8BBC-A4D43D5905F9}" type="datetimeFigureOut">
              <a:rPr lang="en-SG" smtClean="0"/>
              <a:t>17/7/2013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5A84-B59A-4358-BA34-3C69C52A118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64862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04C3-37AF-4BDA-8BBC-A4D43D5905F9}" type="datetimeFigureOut">
              <a:rPr lang="en-SG" smtClean="0"/>
              <a:t>17/7/2013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5A84-B59A-4358-BA34-3C69C52A118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07233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04C3-37AF-4BDA-8BBC-A4D43D5905F9}" type="datetimeFigureOut">
              <a:rPr lang="en-SG" smtClean="0"/>
              <a:t>17/7/2013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5A84-B59A-4358-BA34-3C69C52A118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93871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04C3-37AF-4BDA-8BBC-A4D43D5905F9}" type="datetimeFigureOut">
              <a:rPr lang="en-SG" smtClean="0"/>
              <a:t>17/7/2013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5A84-B59A-4358-BA34-3C69C52A118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20061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04C3-37AF-4BDA-8BBC-A4D43D5905F9}" type="datetimeFigureOut">
              <a:rPr lang="en-SG" smtClean="0"/>
              <a:t>17/7/2013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5A84-B59A-4358-BA34-3C69C52A118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64024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E04C3-37AF-4BDA-8BBC-A4D43D5905F9}" type="datetimeFigureOut">
              <a:rPr lang="en-SG" smtClean="0"/>
              <a:t>17/7/2013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25A84-B59A-4358-BA34-3C69C52A118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95129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brighthand.com/assets/233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566" y="187035"/>
            <a:ext cx="7242752" cy="4331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7191" y="315566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6600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en-US" sz="6600" dirty="0" smtClean="0">
                <a:solidFill>
                  <a:srgbClr val="00B0F0"/>
                </a:solidFill>
              </a:rPr>
              <a:t>What's New?</a:t>
            </a:r>
            <a:endParaRPr lang="en-SG" sz="6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53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6945" y="186509"/>
            <a:ext cx="6207116" cy="63701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80168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1" y="-6193"/>
            <a:ext cx="6452754" cy="6611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0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2482" y="88418"/>
            <a:ext cx="7585363" cy="6491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62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212" y="1281112"/>
            <a:ext cx="4981575" cy="429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17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450" y="1204912"/>
            <a:ext cx="4991100" cy="444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949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3787" y="1233487"/>
            <a:ext cx="4924425" cy="439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152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9500" y="1319212"/>
            <a:ext cx="4953000" cy="421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344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8550" y="1268123"/>
            <a:ext cx="4914900" cy="423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394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</Words>
  <Application>Microsoft Office PowerPoint</Application>
  <PresentationFormat>Widescreen</PresentationFormat>
  <Paragraphs>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Vai Rajaratnam</dc:creator>
  <cp:lastModifiedBy>Vai Rajaratnam</cp:lastModifiedBy>
  <cp:revision>3</cp:revision>
  <dcterms:created xsi:type="dcterms:W3CDTF">2013-07-17T11:15:42Z</dcterms:created>
  <dcterms:modified xsi:type="dcterms:W3CDTF">2013-07-17T11:41:32Z</dcterms:modified>
</cp:coreProperties>
</file>