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E04C3-37AF-4BDA-8BBC-A4D43D5905F9}" type="datetimeFigureOut">
              <a:rPr lang="en-SG" smtClean="0"/>
              <a:t>17/7/2013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25A84-B59A-4358-BA34-3C69C52A118E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26218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E04C3-37AF-4BDA-8BBC-A4D43D5905F9}" type="datetimeFigureOut">
              <a:rPr lang="en-SG" smtClean="0"/>
              <a:t>17/7/2013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25A84-B59A-4358-BA34-3C69C52A118E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549999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E04C3-37AF-4BDA-8BBC-A4D43D5905F9}" type="datetimeFigureOut">
              <a:rPr lang="en-SG" smtClean="0"/>
              <a:t>17/7/2013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25A84-B59A-4358-BA34-3C69C52A118E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6787717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E04C3-37AF-4BDA-8BBC-A4D43D5905F9}" type="datetimeFigureOut">
              <a:rPr lang="en-SG" smtClean="0"/>
              <a:t>17/7/2013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25A84-B59A-4358-BA34-3C69C52A118E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537674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E04C3-37AF-4BDA-8BBC-A4D43D5905F9}" type="datetimeFigureOut">
              <a:rPr lang="en-SG" smtClean="0"/>
              <a:t>17/7/2013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25A84-B59A-4358-BA34-3C69C52A118E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752302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E04C3-37AF-4BDA-8BBC-A4D43D5905F9}" type="datetimeFigureOut">
              <a:rPr lang="en-SG" smtClean="0"/>
              <a:t>17/7/2013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25A84-B59A-4358-BA34-3C69C52A118E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936469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E04C3-37AF-4BDA-8BBC-A4D43D5905F9}" type="datetimeFigureOut">
              <a:rPr lang="en-SG" smtClean="0"/>
              <a:t>17/7/2013</a:t>
            </a:fld>
            <a:endParaRPr lang="en-S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25A84-B59A-4358-BA34-3C69C52A118E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764862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E04C3-37AF-4BDA-8BBC-A4D43D5905F9}" type="datetimeFigureOut">
              <a:rPr lang="en-SG" smtClean="0"/>
              <a:t>17/7/2013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25A84-B59A-4358-BA34-3C69C52A118E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507233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E04C3-37AF-4BDA-8BBC-A4D43D5905F9}" type="datetimeFigureOut">
              <a:rPr lang="en-SG" smtClean="0"/>
              <a:t>17/7/2013</a:t>
            </a:fld>
            <a:endParaRPr lang="en-S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25A84-B59A-4358-BA34-3C69C52A118E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693871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E04C3-37AF-4BDA-8BBC-A4D43D5905F9}" type="datetimeFigureOut">
              <a:rPr lang="en-SG" smtClean="0"/>
              <a:t>17/7/2013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25A84-B59A-4358-BA34-3C69C52A118E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620061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E04C3-37AF-4BDA-8BBC-A4D43D5905F9}" type="datetimeFigureOut">
              <a:rPr lang="en-SG" smtClean="0"/>
              <a:t>17/7/2013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25A84-B59A-4358-BA34-3C69C52A118E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664024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5E04C3-37AF-4BDA-8BBC-A4D43D5905F9}" type="datetimeFigureOut">
              <a:rPr lang="en-SG" smtClean="0"/>
              <a:t>17/7/2013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F25A84-B59A-4358-BA34-3C69C52A118E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495129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brighthand.com/assets/2332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566" y="187035"/>
            <a:ext cx="7242752" cy="4331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7191" y="3155661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6600" dirty="0" smtClean="0">
              <a:solidFill>
                <a:srgbClr val="00B0F0"/>
              </a:solidFill>
            </a:endParaRPr>
          </a:p>
          <a:p>
            <a:pPr marL="0" indent="0" algn="ctr">
              <a:buNone/>
            </a:pPr>
            <a:r>
              <a:rPr lang="en-US" sz="6600" dirty="0" smtClean="0">
                <a:solidFill>
                  <a:srgbClr val="00B0F0"/>
                </a:solidFill>
              </a:rPr>
              <a:t>What's New?</a:t>
            </a:r>
            <a:endParaRPr lang="en-SG" sz="66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1531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6945" y="186509"/>
            <a:ext cx="6207116" cy="637015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3801683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SG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3201" y="-6193"/>
            <a:ext cx="6452754" cy="6611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008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SG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2482" y="88418"/>
            <a:ext cx="7585363" cy="6491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3625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SG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5212" y="1281112"/>
            <a:ext cx="4981575" cy="4295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6175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SG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0450" y="1204912"/>
            <a:ext cx="4991100" cy="4448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99492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SG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33787" y="1233487"/>
            <a:ext cx="4924425" cy="4391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41523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SG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9500" y="1319212"/>
            <a:ext cx="4953000" cy="4219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03449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SG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38550" y="1268123"/>
            <a:ext cx="4914900" cy="4238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73944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3</Words>
  <Application>Microsoft Office PowerPoint</Application>
  <PresentationFormat>Widescreen</PresentationFormat>
  <Paragraphs>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Vai Rajaratnam</dc:creator>
  <cp:lastModifiedBy>Vai Rajaratnam</cp:lastModifiedBy>
  <cp:revision>3</cp:revision>
  <dcterms:created xsi:type="dcterms:W3CDTF">2013-07-17T11:15:42Z</dcterms:created>
  <dcterms:modified xsi:type="dcterms:W3CDTF">2013-07-17T11:41:32Z</dcterms:modified>
</cp:coreProperties>
</file>