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59" r:id="rId5"/>
    <p:sldId id="258" r:id="rId6"/>
    <p:sldId id="282" r:id="rId7"/>
    <p:sldId id="283" r:id="rId8"/>
    <p:sldId id="260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535073-9FEB-41F2-AD14-B95F7BCA957D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AAE76B05-4102-466F-8267-377DE57D19BE}">
      <dgm:prSet phldrT="[Text]"/>
      <dgm:spPr/>
      <dgm:t>
        <a:bodyPr/>
        <a:lstStyle/>
        <a:p>
          <a:r>
            <a:rPr lang="en-US" cap="all" baseline="0" dirty="0" err="1" smtClean="0"/>
            <a:t>Temporo</a:t>
          </a:r>
          <a:r>
            <a:rPr lang="en-US" cap="all" baseline="0" dirty="0" smtClean="0"/>
            <a:t> </a:t>
          </a:r>
          <a:r>
            <a:rPr lang="en-US" cap="all" baseline="0" dirty="0" err="1" smtClean="0"/>
            <a:t>Parieteal</a:t>
          </a:r>
          <a:r>
            <a:rPr lang="en-US" cap="all" baseline="0" dirty="0" smtClean="0"/>
            <a:t> Lobe</a:t>
          </a:r>
          <a:endParaRPr lang="en-SG" cap="all" baseline="0" dirty="0"/>
        </a:p>
      </dgm:t>
    </dgm:pt>
    <dgm:pt modelId="{A51DF318-EB37-4A3B-8E43-26F4D151003F}" type="parTrans" cxnId="{7F5D081A-8B5C-4C94-8637-5F58BDDF91F3}">
      <dgm:prSet/>
      <dgm:spPr/>
      <dgm:t>
        <a:bodyPr/>
        <a:lstStyle/>
        <a:p>
          <a:endParaRPr lang="en-SG"/>
        </a:p>
      </dgm:t>
    </dgm:pt>
    <dgm:pt modelId="{D220CED6-8324-4C0C-ABF4-897FAFE03696}" type="sibTrans" cxnId="{7F5D081A-8B5C-4C94-8637-5F58BDDF91F3}">
      <dgm:prSet/>
      <dgm:spPr/>
      <dgm:t>
        <a:bodyPr/>
        <a:lstStyle/>
        <a:p>
          <a:endParaRPr lang="en-SG"/>
        </a:p>
      </dgm:t>
    </dgm:pt>
    <dgm:pt modelId="{3CBF815E-4572-418A-B642-660A46923F04}">
      <dgm:prSet phldrT="[Text]"/>
      <dgm:spPr/>
      <dgm:t>
        <a:bodyPr/>
        <a:lstStyle/>
        <a:p>
          <a:r>
            <a:rPr lang="en-US" dirty="0" smtClean="0"/>
            <a:t>Senses &amp; Motor</a:t>
          </a:r>
          <a:endParaRPr lang="en-SG" dirty="0"/>
        </a:p>
      </dgm:t>
    </dgm:pt>
    <dgm:pt modelId="{4BE449F3-8D3A-4962-858F-2624EF466942}" type="parTrans" cxnId="{F13F39CE-4A23-4E77-8E54-A9FAC8A8BA5C}">
      <dgm:prSet/>
      <dgm:spPr/>
      <dgm:t>
        <a:bodyPr/>
        <a:lstStyle/>
        <a:p>
          <a:endParaRPr lang="en-SG"/>
        </a:p>
      </dgm:t>
    </dgm:pt>
    <dgm:pt modelId="{8DC21ED0-7477-4E7B-959A-0F170BC069F9}" type="sibTrans" cxnId="{F13F39CE-4A23-4E77-8E54-A9FAC8A8BA5C}">
      <dgm:prSet/>
      <dgm:spPr/>
      <dgm:t>
        <a:bodyPr/>
        <a:lstStyle/>
        <a:p>
          <a:endParaRPr lang="en-SG"/>
        </a:p>
      </dgm:t>
    </dgm:pt>
    <dgm:pt modelId="{5D9EFD57-A7E6-4182-8C43-13AAE36DE414}">
      <dgm:prSet phldrT="[Text]"/>
      <dgm:spPr/>
      <dgm:t>
        <a:bodyPr/>
        <a:lstStyle/>
        <a:p>
          <a:r>
            <a:rPr lang="en-SG" b="0" i="0" cap="all" baseline="0" dirty="0" smtClean="0"/>
            <a:t>Hippocampus</a:t>
          </a:r>
          <a:endParaRPr lang="en-SG" cap="all" baseline="0" dirty="0"/>
        </a:p>
      </dgm:t>
    </dgm:pt>
    <dgm:pt modelId="{B38CBAF7-939B-4132-9A9E-4E421FFF83F3}" type="parTrans" cxnId="{23729DBB-0666-4C82-9A81-56F9A1EE6C3E}">
      <dgm:prSet/>
      <dgm:spPr/>
      <dgm:t>
        <a:bodyPr/>
        <a:lstStyle/>
        <a:p>
          <a:endParaRPr lang="en-SG"/>
        </a:p>
      </dgm:t>
    </dgm:pt>
    <dgm:pt modelId="{F45DA945-9946-45BB-B2E0-22AA42728F32}" type="sibTrans" cxnId="{23729DBB-0666-4C82-9A81-56F9A1EE6C3E}">
      <dgm:prSet/>
      <dgm:spPr/>
      <dgm:t>
        <a:bodyPr/>
        <a:lstStyle/>
        <a:p>
          <a:endParaRPr lang="en-SG"/>
        </a:p>
      </dgm:t>
    </dgm:pt>
    <dgm:pt modelId="{B55DDEA4-3852-490E-8C95-DD845E11A81A}">
      <dgm:prSet phldrT="[Text]"/>
      <dgm:spPr/>
      <dgm:t>
        <a:bodyPr/>
        <a:lstStyle/>
        <a:p>
          <a:r>
            <a:rPr lang="en-US" dirty="0" smtClean="0"/>
            <a:t>Memory</a:t>
          </a:r>
          <a:endParaRPr lang="en-SG" dirty="0"/>
        </a:p>
      </dgm:t>
    </dgm:pt>
    <dgm:pt modelId="{5E0238FD-0E9C-4A20-9709-4C3600E7FB6B}" type="parTrans" cxnId="{3F29FEC4-3AB6-4A85-BA1A-EFE74DDFD370}">
      <dgm:prSet/>
      <dgm:spPr/>
      <dgm:t>
        <a:bodyPr/>
        <a:lstStyle/>
        <a:p>
          <a:endParaRPr lang="en-SG"/>
        </a:p>
      </dgm:t>
    </dgm:pt>
    <dgm:pt modelId="{C5B5FC39-91EC-4400-A943-6231FD93295D}" type="sibTrans" cxnId="{3F29FEC4-3AB6-4A85-BA1A-EFE74DDFD370}">
      <dgm:prSet/>
      <dgm:spPr/>
      <dgm:t>
        <a:bodyPr/>
        <a:lstStyle/>
        <a:p>
          <a:endParaRPr lang="en-SG"/>
        </a:p>
      </dgm:t>
    </dgm:pt>
    <dgm:pt modelId="{DDEAC466-D1AB-493A-8E6D-7466B8887D50}">
      <dgm:prSet phldrT="[Text]"/>
      <dgm:spPr/>
      <dgm:t>
        <a:bodyPr/>
        <a:lstStyle/>
        <a:p>
          <a:r>
            <a:rPr lang="en-SG" b="0" i="0" dirty="0" smtClean="0"/>
            <a:t> </a:t>
          </a:r>
          <a:r>
            <a:rPr lang="en-SG" b="1" i="0" dirty="0" smtClean="0"/>
            <a:t>PREFRONTAL CORTEX</a:t>
          </a:r>
          <a:endParaRPr lang="en-SG" dirty="0"/>
        </a:p>
      </dgm:t>
    </dgm:pt>
    <dgm:pt modelId="{CC77C7DA-BA9D-47D7-811C-63C0A6AF0BE0}" type="parTrans" cxnId="{974ED28B-E210-48D2-B8E2-2497295DCFE4}">
      <dgm:prSet/>
      <dgm:spPr/>
      <dgm:t>
        <a:bodyPr/>
        <a:lstStyle/>
        <a:p>
          <a:endParaRPr lang="en-SG"/>
        </a:p>
      </dgm:t>
    </dgm:pt>
    <dgm:pt modelId="{54B4F2A3-D870-4420-8DE3-87845BAEFBC1}" type="sibTrans" cxnId="{974ED28B-E210-48D2-B8E2-2497295DCFE4}">
      <dgm:prSet/>
      <dgm:spPr/>
      <dgm:t>
        <a:bodyPr/>
        <a:lstStyle/>
        <a:p>
          <a:endParaRPr lang="en-SG"/>
        </a:p>
      </dgm:t>
    </dgm:pt>
    <dgm:pt modelId="{EB95AC93-7FAD-485F-BA49-A88045866BA4}">
      <dgm:prSet phldrT="[Text]"/>
      <dgm:spPr/>
      <dgm:t>
        <a:bodyPr/>
        <a:lstStyle/>
        <a:p>
          <a:r>
            <a:rPr lang="en-US" dirty="0" smtClean="0"/>
            <a:t>Cognition</a:t>
          </a:r>
          <a:endParaRPr lang="en-SG" dirty="0"/>
        </a:p>
      </dgm:t>
    </dgm:pt>
    <dgm:pt modelId="{A168EDEC-ED1A-483F-983B-269AB780219D}" type="parTrans" cxnId="{B6587B6A-3533-4449-89E5-7D163A2FB4B1}">
      <dgm:prSet/>
      <dgm:spPr/>
      <dgm:t>
        <a:bodyPr/>
        <a:lstStyle/>
        <a:p>
          <a:endParaRPr lang="en-SG"/>
        </a:p>
      </dgm:t>
    </dgm:pt>
    <dgm:pt modelId="{A59DA6D9-4513-4343-8904-B257E2D81B94}" type="sibTrans" cxnId="{B6587B6A-3533-4449-89E5-7D163A2FB4B1}">
      <dgm:prSet/>
      <dgm:spPr/>
      <dgm:t>
        <a:bodyPr/>
        <a:lstStyle/>
        <a:p>
          <a:endParaRPr lang="en-SG"/>
        </a:p>
      </dgm:t>
    </dgm:pt>
    <dgm:pt modelId="{5B3B571E-D998-45DE-8DFC-C771768D695D}">
      <dgm:prSet phldrT="[Text]"/>
      <dgm:spPr/>
      <dgm:t>
        <a:bodyPr/>
        <a:lstStyle/>
        <a:p>
          <a:r>
            <a:rPr lang="en-SG" b="0" i="0" cap="all" baseline="0" dirty="0" smtClean="0"/>
            <a:t>Dorsolateral prefrontal cortex</a:t>
          </a:r>
          <a:endParaRPr lang="en-SG" cap="all" baseline="0" dirty="0"/>
        </a:p>
      </dgm:t>
    </dgm:pt>
    <dgm:pt modelId="{FFD9D72B-981E-4F0B-AA06-0377C044DE9F}" type="parTrans" cxnId="{68255DAB-D61D-489A-93C8-579F73EF7490}">
      <dgm:prSet/>
      <dgm:spPr/>
      <dgm:t>
        <a:bodyPr/>
        <a:lstStyle/>
        <a:p>
          <a:endParaRPr lang="en-SG"/>
        </a:p>
      </dgm:t>
    </dgm:pt>
    <dgm:pt modelId="{F0C13BB2-79D7-4139-B81F-7ECAD2B21824}" type="sibTrans" cxnId="{68255DAB-D61D-489A-93C8-579F73EF7490}">
      <dgm:prSet/>
      <dgm:spPr/>
      <dgm:t>
        <a:bodyPr/>
        <a:lstStyle/>
        <a:p>
          <a:endParaRPr lang="en-SG"/>
        </a:p>
      </dgm:t>
    </dgm:pt>
    <dgm:pt modelId="{ADCBA606-9423-4122-973E-092FA60AA274}">
      <dgm:prSet phldrT="[Text]"/>
      <dgm:spPr/>
      <dgm:t>
        <a:bodyPr/>
        <a:lstStyle/>
        <a:p>
          <a:r>
            <a:rPr lang="en-US" dirty="0" smtClean="0"/>
            <a:t>Ego</a:t>
          </a:r>
          <a:endParaRPr lang="en-SG" dirty="0"/>
        </a:p>
      </dgm:t>
    </dgm:pt>
    <dgm:pt modelId="{B96BE373-A2BE-404A-82FF-EDBC75496103}" type="parTrans" cxnId="{6D9AEBA9-CD64-4B3F-82EE-96898514A97D}">
      <dgm:prSet/>
      <dgm:spPr/>
      <dgm:t>
        <a:bodyPr/>
        <a:lstStyle/>
        <a:p>
          <a:endParaRPr lang="en-SG"/>
        </a:p>
      </dgm:t>
    </dgm:pt>
    <dgm:pt modelId="{FACF4DB7-482A-4ACF-AB6E-479CD7530606}" type="sibTrans" cxnId="{6D9AEBA9-CD64-4B3F-82EE-96898514A97D}">
      <dgm:prSet/>
      <dgm:spPr/>
      <dgm:t>
        <a:bodyPr/>
        <a:lstStyle/>
        <a:p>
          <a:endParaRPr lang="en-SG"/>
        </a:p>
      </dgm:t>
    </dgm:pt>
    <dgm:pt modelId="{ADEC0F13-B234-474D-B432-53F4277DA401}" type="pres">
      <dgm:prSet presAssocID="{9F535073-9FEB-41F2-AD14-B95F7BCA957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4B345451-70CC-4410-9912-808111BB017A}" type="pres">
      <dgm:prSet presAssocID="{9F535073-9FEB-41F2-AD14-B95F7BCA957D}" presName="children" presStyleCnt="0"/>
      <dgm:spPr/>
    </dgm:pt>
    <dgm:pt modelId="{FBA31183-B745-4781-93CD-E5371A80595E}" type="pres">
      <dgm:prSet presAssocID="{9F535073-9FEB-41F2-AD14-B95F7BCA957D}" presName="child1group" presStyleCnt="0"/>
      <dgm:spPr/>
    </dgm:pt>
    <dgm:pt modelId="{9948CC75-6484-4177-82AB-47EEC6A8BE1E}" type="pres">
      <dgm:prSet presAssocID="{9F535073-9FEB-41F2-AD14-B95F7BCA957D}" presName="child1" presStyleLbl="bgAcc1" presStyleIdx="0" presStyleCnt="4" custScaleX="286079" custLinFactNeighborX="-29004" custLinFactNeighborY="-8198"/>
      <dgm:spPr/>
      <dgm:t>
        <a:bodyPr/>
        <a:lstStyle/>
        <a:p>
          <a:endParaRPr lang="en-SG"/>
        </a:p>
      </dgm:t>
    </dgm:pt>
    <dgm:pt modelId="{0CBE0A15-0E61-4917-852E-DFD432A94767}" type="pres">
      <dgm:prSet presAssocID="{9F535073-9FEB-41F2-AD14-B95F7BCA957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E59E0B79-B72D-44EC-A75D-C18BA93B58C1}" type="pres">
      <dgm:prSet presAssocID="{9F535073-9FEB-41F2-AD14-B95F7BCA957D}" presName="child2group" presStyleCnt="0"/>
      <dgm:spPr/>
    </dgm:pt>
    <dgm:pt modelId="{880E9632-8324-4450-899A-3192F4E01DA8}" type="pres">
      <dgm:prSet presAssocID="{9F535073-9FEB-41F2-AD14-B95F7BCA957D}" presName="child2" presStyleLbl="bgAcc1" presStyleIdx="1" presStyleCnt="4" custScaleX="212053" custLinFactNeighborX="42539" custLinFactNeighborY="-1493"/>
      <dgm:spPr/>
      <dgm:t>
        <a:bodyPr/>
        <a:lstStyle/>
        <a:p>
          <a:endParaRPr lang="en-SG"/>
        </a:p>
      </dgm:t>
    </dgm:pt>
    <dgm:pt modelId="{822549E3-58EB-4212-B8AC-5F7075A67443}" type="pres">
      <dgm:prSet presAssocID="{9F535073-9FEB-41F2-AD14-B95F7BCA957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E43D71EB-CE0B-4709-BC4E-B739FE3A0CA7}" type="pres">
      <dgm:prSet presAssocID="{9F535073-9FEB-41F2-AD14-B95F7BCA957D}" presName="child3group" presStyleCnt="0"/>
      <dgm:spPr/>
    </dgm:pt>
    <dgm:pt modelId="{AFD1A470-246F-4911-9ED7-1F343F40048E}" type="pres">
      <dgm:prSet presAssocID="{9F535073-9FEB-41F2-AD14-B95F7BCA957D}" presName="child3" presStyleLbl="bgAcc1" presStyleIdx="2" presStyleCnt="4" custScaleX="244877" custLinFactNeighborX="35115" custLinFactNeighborY="-8955"/>
      <dgm:spPr/>
      <dgm:t>
        <a:bodyPr/>
        <a:lstStyle/>
        <a:p>
          <a:endParaRPr lang="en-SG"/>
        </a:p>
      </dgm:t>
    </dgm:pt>
    <dgm:pt modelId="{F60BCDE4-59F8-4352-954B-F62D75178A09}" type="pres">
      <dgm:prSet presAssocID="{9F535073-9FEB-41F2-AD14-B95F7BCA957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61F0AFB0-F5F1-41BD-BCE8-CE2DD20D95AF}" type="pres">
      <dgm:prSet presAssocID="{9F535073-9FEB-41F2-AD14-B95F7BCA957D}" presName="child4group" presStyleCnt="0"/>
      <dgm:spPr/>
    </dgm:pt>
    <dgm:pt modelId="{0DEB3582-178A-4482-B179-742681C2A9A7}" type="pres">
      <dgm:prSet presAssocID="{9F535073-9FEB-41F2-AD14-B95F7BCA957D}" presName="child4" presStyleLbl="bgAcc1" presStyleIdx="3" presStyleCnt="4" custScaleX="266051" custLinFactNeighborX="-38672" custLinFactNeighborY="-8209"/>
      <dgm:spPr/>
      <dgm:t>
        <a:bodyPr/>
        <a:lstStyle/>
        <a:p>
          <a:endParaRPr lang="en-SG"/>
        </a:p>
      </dgm:t>
    </dgm:pt>
    <dgm:pt modelId="{3DD0092A-8F89-4A7F-8582-51AD76DF3005}" type="pres">
      <dgm:prSet presAssocID="{9F535073-9FEB-41F2-AD14-B95F7BCA957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A792172-BB69-451E-B60B-96E9F36759D1}" type="pres">
      <dgm:prSet presAssocID="{9F535073-9FEB-41F2-AD14-B95F7BCA957D}" presName="childPlaceholder" presStyleCnt="0"/>
      <dgm:spPr/>
    </dgm:pt>
    <dgm:pt modelId="{396395F0-4CE9-444D-9B37-D33D9AAAFB8C}" type="pres">
      <dgm:prSet presAssocID="{9F535073-9FEB-41F2-AD14-B95F7BCA957D}" presName="circle" presStyleCnt="0"/>
      <dgm:spPr/>
    </dgm:pt>
    <dgm:pt modelId="{4CF2F581-6326-445D-985F-0E69CA4C8D1F}" type="pres">
      <dgm:prSet presAssocID="{9F535073-9FEB-41F2-AD14-B95F7BCA957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6255D81-5E5B-498A-95BD-6E5D87A81865}" type="pres">
      <dgm:prSet presAssocID="{9F535073-9FEB-41F2-AD14-B95F7BCA957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5F4B65A-4852-4272-8278-184DD9016B37}" type="pres">
      <dgm:prSet presAssocID="{9F535073-9FEB-41F2-AD14-B95F7BCA957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5805BC7F-B136-427A-81EE-EF19D686D8E1}" type="pres">
      <dgm:prSet presAssocID="{9F535073-9FEB-41F2-AD14-B95F7BCA957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B68EA468-AD0F-40A8-B993-93EAB53F1378}" type="pres">
      <dgm:prSet presAssocID="{9F535073-9FEB-41F2-AD14-B95F7BCA957D}" presName="quadrantPlaceholder" presStyleCnt="0"/>
      <dgm:spPr/>
    </dgm:pt>
    <dgm:pt modelId="{AF5315D0-3000-47D9-976C-53C7D849A897}" type="pres">
      <dgm:prSet presAssocID="{9F535073-9FEB-41F2-AD14-B95F7BCA957D}" presName="center1" presStyleLbl="fgShp" presStyleIdx="0" presStyleCnt="2"/>
      <dgm:spPr/>
    </dgm:pt>
    <dgm:pt modelId="{399801FD-EFAD-47D8-9849-49AB52721939}" type="pres">
      <dgm:prSet presAssocID="{9F535073-9FEB-41F2-AD14-B95F7BCA957D}" presName="center2" presStyleLbl="fgShp" presStyleIdx="1" presStyleCnt="2"/>
      <dgm:spPr/>
    </dgm:pt>
  </dgm:ptLst>
  <dgm:cxnLst>
    <dgm:cxn modelId="{12CA89FF-2FC8-41C6-A1F1-F380D807B3E0}" type="presOf" srcId="{3CBF815E-4572-418A-B642-660A46923F04}" destId="{9948CC75-6484-4177-82AB-47EEC6A8BE1E}" srcOrd="0" destOrd="0" presId="urn:microsoft.com/office/officeart/2005/8/layout/cycle4"/>
    <dgm:cxn modelId="{367656B0-9E75-43B3-BEA0-FB7691B5C395}" type="presOf" srcId="{5B3B571E-D998-45DE-8DFC-C771768D695D}" destId="{5805BC7F-B136-427A-81EE-EF19D686D8E1}" srcOrd="0" destOrd="0" presId="urn:microsoft.com/office/officeart/2005/8/layout/cycle4"/>
    <dgm:cxn modelId="{6D9AEBA9-CD64-4B3F-82EE-96898514A97D}" srcId="{5B3B571E-D998-45DE-8DFC-C771768D695D}" destId="{ADCBA606-9423-4122-973E-092FA60AA274}" srcOrd="0" destOrd="0" parTransId="{B96BE373-A2BE-404A-82FF-EDBC75496103}" sibTransId="{FACF4DB7-482A-4ACF-AB6E-479CD7530606}"/>
    <dgm:cxn modelId="{B6587B6A-3533-4449-89E5-7D163A2FB4B1}" srcId="{DDEAC466-D1AB-493A-8E6D-7466B8887D50}" destId="{EB95AC93-7FAD-485F-BA49-A88045866BA4}" srcOrd="0" destOrd="0" parTransId="{A168EDEC-ED1A-483F-983B-269AB780219D}" sibTransId="{A59DA6D9-4513-4343-8904-B257E2D81B94}"/>
    <dgm:cxn modelId="{A1B3607C-EBBC-40F1-95BF-44687F8DFC92}" type="presOf" srcId="{3CBF815E-4572-418A-B642-660A46923F04}" destId="{0CBE0A15-0E61-4917-852E-DFD432A94767}" srcOrd="1" destOrd="0" presId="urn:microsoft.com/office/officeart/2005/8/layout/cycle4"/>
    <dgm:cxn modelId="{23729DBB-0666-4C82-9A81-56F9A1EE6C3E}" srcId="{9F535073-9FEB-41F2-AD14-B95F7BCA957D}" destId="{5D9EFD57-A7E6-4182-8C43-13AAE36DE414}" srcOrd="1" destOrd="0" parTransId="{B38CBAF7-939B-4132-9A9E-4E421FFF83F3}" sibTransId="{F45DA945-9946-45BB-B2E0-22AA42728F32}"/>
    <dgm:cxn modelId="{706F7B11-1A2F-4FEF-85DF-18B4B3A17D23}" type="presOf" srcId="{5D9EFD57-A7E6-4182-8C43-13AAE36DE414}" destId="{C6255D81-5E5B-498A-95BD-6E5D87A81865}" srcOrd="0" destOrd="0" presId="urn:microsoft.com/office/officeart/2005/8/layout/cycle4"/>
    <dgm:cxn modelId="{F13F39CE-4A23-4E77-8E54-A9FAC8A8BA5C}" srcId="{AAE76B05-4102-466F-8267-377DE57D19BE}" destId="{3CBF815E-4572-418A-B642-660A46923F04}" srcOrd="0" destOrd="0" parTransId="{4BE449F3-8D3A-4962-858F-2624EF466942}" sibTransId="{8DC21ED0-7477-4E7B-959A-0F170BC069F9}"/>
    <dgm:cxn modelId="{5EF94D5B-327B-4AD0-A6C4-82DBB8DC6358}" type="presOf" srcId="{AAE76B05-4102-466F-8267-377DE57D19BE}" destId="{4CF2F581-6326-445D-985F-0E69CA4C8D1F}" srcOrd="0" destOrd="0" presId="urn:microsoft.com/office/officeart/2005/8/layout/cycle4"/>
    <dgm:cxn modelId="{FC42738F-9F8E-4236-BF2D-077867BDC8FA}" type="presOf" srcId="{EB95AC93-7FAD-485F-BA49-A88045866BA4}" destId="{F60BCDE4-59F8-4352-954B-F62D75178A09}" srcOrd="1" destOrd="0" presId="urn:microsoft.com/office/officeart/2005/8/layout/cycle4"/>
    <dgm:cxn modelId="{7F5D081A-8B5C-4C94-8637-5F58BDDF91F3}" srcId="{9F535073-9FEB-41F2-AD14-B95F7BCA957D}" destId="{AAE76B05-4102-466F-8267-377DE57D19BE}" srcOrd="0" destOrd="0" parTransId="{A51DF318-EB37-4A3B-8E43-26F4D151003F}" sibTransId="{D220CED6-8324-4C0C-ABF4-897FAFE03696}"/>
    <dgm:cxn modelId="{4D710AC3-9CC1-42D8-8171-27C9ED0F51A4}" type="presOf" srcId="{B55DDEA4-3852-490E-8C95-DD845E11A81A}" destId="{880E9632-8324-4450-899A-3192F4E01DA8}" srcOrd="0" destOrd="0" presId="urn:microsoft.com/office/officeart/2005/8/layout/cycle4"/>
    <dgm:cxn modelId="{941BE0F6-DE02-4041-ADD2-17E8C595FAF8}" type="presOf" srcId="{DDEAC466-D1AB-493A-8E6D-7466B8887D50}" destId="{C5F4B65A-4852-4272-8278-184DD9016B37}" srcOrd="0" destOrd="0" presId="urn:microsoft.com/office/officeart/2005/8/layout/cycle4"/>
    <dgm:cxn modelId="{FD4FD962-2F86-4A44-AD87-653EE0A1F369}" type="presOf" srcId="{ADCBA606-9423-4122-973E-092FA60AA274}" destId="{3DD0092A-8F89-4A7F-8582-51AD76DF3005}" srcOrd="1" destOrd="0" presId="urn:microsoft.com/office/officeart/2005/8/layout/cycle4"/>
    <dgm:cxn modelId="{3C31779E-3951-4532-85F0-DE13811B6271}" type="presOf" srcId="{9F535073-9FEB-41F2-AD14-B95F7BCA957D}" destId="{ADEC0F13-B234-474D-B432-53F4277DA401}" srcOrd="0" destOrd="0" presId="urn:microsoft.com/office/officeart/2005/8/layout/cycle4"/>
    <dgm:cxn modelId="{974ED28B-E210-48D2-B8E2-2497295DCFE4}" srcId="{9F535073-9FEB-41F2-AD14-B95F7BCA957D}" destId="{DDEAC466-D1AB-493A-8E6D-7466B8887D50}" srcOrd="2" destOrd="0" parTransId="{CC77C7DA-BA9D-47D7-811C-63C0A6AF0BE0}" sibTransId="{54B4F2A3-D870-4420-8DE3-87845BAEFBC1}"/>
    <dgm:cxn modelId="{1215BB77-5BE4-4F58-9664-6F3B599DD4B6}" type="presOf" srcId="{EB95AC93-7FAD-485F-BA49-A88045866BA4}" destId="{AFD1A470-246F-4911-9ED7-1F343F40048E}" srcOrd="0" destOrd="0" presId="urn:microsoft.com/office/officeart/2005/8/layout/cycle4"/>
    <dgm:cxn modelId="{68255DAB-D61D-489A-93C8-579F73EF7490}" srcId="{9F535073-9FEB-41F2-AD14-B95F7BCA957D}" destId="{5B3B571E-D998-45DE-8DFC-C771768D695D}" srcOrd="3" destOrd="0" parTransId="{FFD9D72B-981E-4F0B-AA06-0377C044DE9F}" sibTransId="{F0C13BB2-79D7-4139-B81F-7ECAD2B21824}"/>
    <dgm:cxn modelId="{83ECB1C0-797A-47F4-9DB6-3534793668E2}" type="presOf" srcId="{ADCBA606-9423-4122-973E-092FA60AA274}" destId="{0DEB3582-178A-4482-B179-742681C2A9A7}" srcOrd="0" destOrd="0" presId="urn:microsoft.com/office/officeart/2005/8/layout/cycle4"/>
    <dgm:cxn modelId="{3F29FEC4-3AB6-4A85-BA1A-EFE74DDFD370}" srcId="{5D9EFD57-A7E6-4182-8C43-13AAE36DE414}" destId="{B55DDEA4-3852-490E-8C95-DD845E11A81A}" srcOrd="0" destOrd="0" parTransId="{5E0238FD-0E9C-4A20-9709-4C3600E7FB6B}" sibTransId="{C5B5FC39-91EC-4400-A943-6231FD93295D}"/>
    <dgm:cxn modelId="{E9325D00-49BB-4C12-A92C-7AFBE64E0CC2}" type="presOf" srcId="{B55DDEA4-3852-490E-8C95-DD845E11A81A}" destId="{822549E3-58EB-4212-B8AC-5F7075A67443}" srcOrd="1" destOrd="0" presId="urn:microsoft.com/office/officeart/2005/8/layout/cycle4"/>
    <dgm:cxn modelId="{E6ACB254-0546-44CE-9508-0DF3BE077BD4}" type="presParOf" srcId="{ADEC0F13-B234-474D-B432-53F4277DA401}" destId="{4B345451-70CC-4410-9912-808111BB017A}" srcOrd="0" destOrd="0" presId="urn:microsoft.com/office/officeart/2005/8/layout/cycle4"/>
    <dgm:cxn modelId="{E6731198-9793-4FD4-8B85-F25B2EF641FF}" type="presParOf" srcId="{4B345451-70CC-4410-9912-808111BB017A}" destId="{FBA31183-B745-4781-93CD-E5371A80595E}" srcOrd="0" destOrd="0" presId="urn:microsoft.com/office/officeart/2005/8/layout/cycle4"/>
    <dgm:cxn modelId="{C201A961-0C53-40C1-A02F-53CA1C53A95C}" type="presParOf" srcId="{FBA31183-B745-4781-93CD-E5371A80595E}" destId="{9948CC75-6484-4177-82AB-47EEC6A8BE1E}" srcOrd="0" destOrd="0" presId="urn:microsoft.com/office/officeart/2005/8/layout/cycle4"/>
    <dgm:cxn modelId="{7E2ADDDC-819A-4750-818E-6D682C4886D6}" type="presParOf" srcId="{FBA31183-B745-4781-93CD-E5371A80595E}" destId="{0CBE0A15-0E61-4917-852E-DFD432A94767}" srcOrd="1" destOrd="0" presId="urn:microsoft.com/office/officeart/2005/8/layout/cycle4"/>
    <dgm:cxn modelId="{635B0DCB-6422-436C-B645-5AAC65C7C29A}" type="presParOf" srcId="{4B345451-70CC-4410-9912-808111BB017A}" destId="{E59E0B79-B72D-44EC-A75D-C18BA93B58C1}" srcOrd="1" destOrd="0" presId="urn:microsoft.com/office/officeart/2005/8/layout/cycle4"/>
    <dgm:cxn modelId="{EAE73029-8DEA-4173-BD44-DB98434224DD}" type="presParOf" srcId="{E59E0B79-B72D-44EC-A75D-C18BA93B58C1}" destId="{880E9632-8324-4450-899A-3192F4E01DA8}" srcOrd="0" destOrd="0" presId="urn:microsoft.com/office/officeart/2005/8/layout/cycle4"/>
    <dgm:cxn modelId="{5CF0EE14-B3B2-4D52-9CB4-D73144AD6A5A}" type="presParOf" srcId="{E59E0B79-B72D-44EC-A75D-C18BA93B58C1}" destId="{822549E3-58EB-4212-B8AC-5F7075A67443}" srcOrd="1" destOrd="0" presId="urn:microsoft.com/office/officeart/2005/8/layout/cycle4"/>
    <dgm:cxn modelId="{0D591F5B-D984-4DFE-B947-523ACCD1109E}" type="presParOf" srcId="{4B345451-70CC-4410-9912-808111BB017A}" destId="{E43D71EB-CE0B-4709-BC4E-B739FE3A0CA7}" srcOrd="2" destOrd="0" presId="urn:microsoft.com/office/officeart/2005/8/layout/cycle4"/>
    <dgm:cxn modelId="{A7E2E61B-1576-451C-BD65-96D09E2B72F8}" type="presParOf" srcId="{E43D71EB-CE0B-4709-BC4E-B739FE3A0CA7}" destId="{AFD1A470-246F-4911-9ED7-1F343F40048E}" srcOrd="0" destOrd="0" presId="urn:microsoft.com/office/officeart/2005/8/layout/cycle4"/>
    <dgm:cxn modelId="{1272532A-4475-449C-BDFB-5DF1C6645C07}" type="presParOf" srcId="{E43D71EB-CE0B-4709-BC4E-B739FE3A0CA7}" destId="{F60BCDE4-59F8-4352-954B-F62D75178A09}" srcOrd="1" destOrd="0" presId="urn:microsoft.com/office/officeart/2005/8/layout/cycle4"/>
    <dgm:cxn modelId="{2AD02633-D906-4406-80D9-5DDA9F5ADAF1}" type="presParOf" srcId="{4B345451-70CC-4410-9912-808111BB017A}" destId="{61F0AFB0-F5F1-41BD-BCE8-CE2DD20D95AF}" srcOrd="3" destOrd="0" presId="urn:microsoft.com/office/officeart/2005/8/layout/cycle4"/>
    <dgm:cxn modelId="{1C3E2656-73A8-4EC9-AD6D-EA8B21D6F232}" type="presParOf" srcId="{61F0AFB0-F5F1-41BD-BCE8-CE2DD20D95AF}" destId="{0DEB3582-178A-4482-B179-742681C2A9A7}" srcOrd="0" destOrd="0" presId="urn:microsoft.com/office/officeart/2005/8/layout/cycle4"/>
    <dgm:cxn modelId="{DCEDD583-99E1-492F-BA30-B7FA670AB1CE}" type="presParOf" srcId="{61F0AFB0-F5F1-41BD-BCE8-CE2DD20D95AF}" destId="{3DD0092A-8F89-4A7F-8582-51AD76DF3005}" srcOrd="1" destOrd="0" presId="urn:microsoft.com/office/officeart/2005/8/layout/cycle4"/>
    <dgm:cxn modelId="{C56C6BB5-A073-4CB4-A7BB-205E102BBE33}" type="presParOf" srcId="{4B345451-70CC-4410-9912-808111BB017A}" destId="{CA792172-BB69-451E-B60B-96E9F36759D1}" srcOrd="4" destOrd="0" presId="urn:microsoft.com/office/officeart/2005/8/layout/cycle4"/>
    <dgm:cxn modelId="{1FDD661B-C080-4D16-8663-15C403DB5B97}" type="presParOf" srcId="{ADEC0F13-B234-474D-B432-53F4277DA401}" destId="{396395F0-4CE9-444D-9B37-D33D9AAAFB8C}" srcOrd="1" destOrd="0" presId="urn:microsoft.com/office/officeart/2005/8/layout/cycle4"/>
    <dgm:cxn modelId="{1C5B3B73-691D-4B3A-BFB0-9E351FCA009C}" type="presParOf" srcId="{396395F0-4CE9-444D-9B37-D33D9AAAFB8C}" destId="{4CF2F581-6326-445D-985F-0E69CA4C8D1F}" srcOrd="0" destOrd="0" presId="urn:microsoft.com/office/officeart/2005/8/layout/cycle4"/>
    <dgm:cxn modelId="{70CB760A-8682-4741-815C-99FEFAF006B9}" type="presParOf" srcId="{396395F0-4CE9-444D-9B37-D33D9AAAFB8C}" destId="{C6255D81-5E5B-498A-95BD-6E5D87A81865}" srcOrd="1" destOrd="0" presId="urn:microsoft.com/office/officeart/2005/8/layout/cycle4"/>
    <dgm:cxn modelId="{C90473E5-DB46-4881-8DB3-76D7EA67DEDF}" type="presParOf" srcId="{396395F0-4CE9-444D-9B37-D33D9AAAFB8C}" destId="{C5F4B65A-4852-4272-8278-184DD9016B37}" srcOrd="2" destOrd="0" presId="urn:microsoft.com/office/officeart/2005/8/layout/cycle4"/>
    <dgm:cxn modelId="{F66E390A-14FB-49B7-891D-30F96DD5B82F}" type="presParOf" srcId="{396395F0-4CE9-444D-9B37-D33D9AAAFB8C}" destId="{5805BC7F-B136-427A-81EE-EF19D686D8E1}" srcOrd="3" destOrd="0" presId="urn:microsoft.com/office/officeart/2005/8/layout/cycle4"/>
    <dgm:cxn modelId="{4332588D-A17E-470B-A346-2129D06078FD}" type="presParOf" srcId="{396395F0-4CE9-444D-9B37-D33D9AAAFB8C}" destId="{B68EA468-AD0F-40A8-B993-93EAB53F1378}" srcOrd="4" destOrd="0" presId="urn:microsoft.com/office/officeart/2005/8/layout/cycle4"/>
    <dgm:cxn modelId="{4051F9EE-39B1-4827-892E-B5FF0CF3AFDC}" type="presParOf" srcId="{ADEC0F13-B234-474D-B432-53F4277DA401}" destId="{AF5315D0-3000-47D9-976C-53C7D849A897}" srcOrd="2" destOrd="0" presId="urn:microsoft.com/office/officeart/2005/8/layout/cycle4"/>
    <dgm:cxn modelId="{7245CDDF-CC65-440D-A89B-7F9EF09E0158}" type="presParOf" srcId="{ADEC0F13-B234-474D-B432-53F4277DA401}" destId="{399801FD-EFAD-47D8-9849-49AB5272193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EC4BF6-07E6-4B04-877C-29E1AEC9CA06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SG"/>
        </a:p>
      </dgm:t>
    </dgm:pt>
    <dgm:pt modelId="{CAD15EBD-B261-4BFE-923D-CFBB4AEC3EAB}">
      <dgm:prSet phldrT="[Text]"/>
      <dgm:spPr/>
      <dgm:t>
        <a:bodyPr/>
        <a:lstStyle/>
        <a:p>
          <a:r>
            <a:rPr lang="en-US" dirty="0" smtClean="0"/>
            <a:t>Stimuli</a:t>
          </a:r>
          <a:endParaRPr lang="en-SG" dirty="0"/>
        </a:p>
      </dgm:t>
    </dgm:pt>
    <dgm:pt modelId="{1B6F334D-D469-47AF-B59C-9F57D06DCEEF}" type="parTrans" cxnId="{B75A0E35-07C9-411F-B893-0B459CEA03A5}">
      <dgm:prSet/>
      <dgm:spPr/>
      <dgm:t>
        <a:bodyPr/>
        <a:lstStyle/>
        <a:p>
          <a:endParaRPr lang="en-SG"/>
        </a:p>
      </dgm:t>
    </dgm:pt>
    <dgm:pt modelId="{F0CA6A21-163D-4B39-A766-3676A19D67B5}" type="sibTrans" cxnId="{B75A0E35-07C9-411F-B893-0B459CEA03A5}">
      <dgm:prSet/>
      <dgm:spPr/>
      <dgm:t>
        <a:bodyPr/>
        <a:lstStyle/>
        <a:p>
          <a:endParaRPr lang="en-SG"/>
        </a:p>
      </dgm:t>
    </dgm:pt>
    <dgm:pt modelId="{EE070CA1-4EEE-4B72-A4E9-0A1563738D12}">
      <dgm:prSet phldrT="[Text]"/>
      <dgm:spPr/>
      <dgm:t>
        <a:bodyPr/>
        <a:lstStyle/>
        <a:p>
          <a:r>
            <a:rPr lang="en-US" dirty="0" smtClean="0"/>
            <a:t>Identification</a:t>
          </a:r>
          <a:endParaRPr lang="en-SG" dirty="0"/>
        </a:p>
      </dgm:t>
    </dgm:pt>
    <dgm:pt modelId="{23CEC7BB-F96F-4E0F-946C-ABB9AFBC0B4D}" type="parTrans" cxnId="{8CB6BBE3-5DCF-409E-A08E-5F7059B9533D}">
      <dgm:prSet/>
      <dgm:spPr/>
      <dgm:t>
        <a:bodyPr/>
        <a:lstStyle/>
        <a:p>
          <a:endParaRPr lang="en-SG"/>
        </a:p>
      </dgm:t>
    </dgm:pt>
    <dgm:pt modelId="{23A375B3-7B21-42CD-93F7-CFB0CA7A80D9}" type="sibTrans" cxnId="{8CB6BBE3-5DCF-409E-A08E-5F7059B9533D}">
      <dgm:prSet/>
      <dgm:spPr/>
      <dgm:t>
        <a:bodyPr/>
        <a:lstStyle/>
        <a:p>
          <a:endParaRPr lang="en-SG"/>
        </a:p>
      </dgm:t>
    </dgm:pt>
    <dgm:pt modelId="{956F56B2-87F0-402D-B4EC-09C516E5EECA}">
      <dgm:prSet phldrT="[Text]"/>
      <dgm:spPr/>
      <dgm:t>
        <a:bodyPr/>
        <a:lstStyle/>
        <a:p>
          <a:r>
            <a:rPr lang="en-US" dirty="0" smtClean="0"/>
            <a:t>Recall</a:t>
          </a:r>
          <a:endParaRPr lang="en-SG" dirty="0"/>
        </a:p>
      </dgm:t>
    </dgm:pt>
    <dgm:pt modelId="{B2D645D6-D642-41B5-87CC-3521E3A9EF22}" type="parTrans" cxnId="{F974F0CD-53BD-4875-B415-4DB58DCE1255}">
      <dgm:prSet/>
      <dgm:spPr/>
      <dgm:t>
        <a:bodyPr/>
        <a:lstStyle/>
        <a:p>
          <a:endParaRPr lang="en-SG"/>
        </a:p>
      </dgm:t>
    </dgm:pt>
    <dgm:pt modelId="{9DF711F5-2330-4309-80B8-937C3BB80BA1}" type="sibTrans" cxnId="{F974F0CD-53BD-4875-B415-4DB58DCE1255}">
      <dgm:prSet/>
      <dgm:spPr/>
      <dgm:t>
        <a:bodyPr/>
        <a:lstStyle/>
        <a:p>
          <a:endParaRPr lang="en-SG"/>
        </a:p>
      </dgm:t>
    </dgm:pt>
    <dgm:pt modelId="{F8EE2958-274B-44E9-A640-E28CD101DFE1}">
      <dgm:prSet phldrT="[Text]"/>
      <dgm:spPr/>
      <dgm:t>
        <a:bodyPr/>
        <a:lstStyle/>
        <a:p>
          <a:r>
            <a:rPr lang="en-US" dirty="0" smtClean="0"/>
            <a:t>Understand</a:t>
          </a:r>
          <a:endParaRPr lang="en-SG" dirty="0"/>
        </a:p>
      </dgm:t>
    </dgm:pt>
    <dgm:pt modelId="{4FA72474-CE8F-4140-87C2-1CC293F94A3C}" type="parTrans" cxnId="{D40967A5-FAD4-4667-96B3-892D2CF4A26F}">
      <dgm:prSet/>
      <dgm:spPr/>
      <dgm:t>
        <a:bodyPr/>
        <a:lstStyle/>
        <a:p>
          <a:endParaRPr lang="en-SG"/>
        </a:p>
      </dgm:t>
    </dgm:pt>
    <dgm:pt modelId="{5D7D72B2-1C5B-4615-9D66-B54A3732D581}" type="sibTrans" cxnId="{D40967A5-FAD4-4667-96B3-892D2CF4A26F}">
      <dgm:prSet/>
      <dgm:spPr/>
      <dgm:t>
        <a:bodyPr/>
        <a:lstStyle/>
        <a:p>
          <a:endParaRPr lang="en-SG"/>
        </a:p>
      </dgm:t>
    </dgm:pt>
    <dgm:pt modelId="{4D5FAC2B-18D4-4835-BF1B-D67E19D39FA3}">
      <dgm:prSet phldrT="[Text]"/>
      <dgm:spPr/>
      <dgm:t>
        <a:bodyPr/>
        <a:lstStyle/>
        <a:p>
          <a:r>
            <a:rPr lang="en-US" smtClean="0"/>
            <a:t>Association</a:t>
          </a:r>
          <a:endParaRPr lang="en-SG" dirty="0"/>
        </a:p>
      </dgm:t>
    </dgm:pt>
    <dgm:pt modelId="{060E4B01-3299-4D64-83E1-76C7CFFB71D7}" type="parTrans" cxnId="{32AF0440-3823-495D-85D5-A923FF85B888}">
      <dgm:prSet/>
      <dgm:spPr/>
      <dgm:t>
        <a:bodyPr/>
        <a:lstStyle/>
        <a:p>
          <a:endParaRPr lang="en-SG"/>
        </a:p>
      </dgm:t>
    </dgm:pt>
    <dgm:pt modelId="{6D207A59-BFBD-4F1D-B689-3415CC715FB4}" type="sibTrans" cxnId="{32AF0440-3823-495D-85D5-A923FF85B888}">
      <dgm:prSet/>
      <dgm:spPr/>
      <dgm:t>
        <a:bodyPr/>
        <a:lstStyle/>
        <a:p>
          <a:endParaRPr lang="en-SG"/>
        </a:p>
      </dgm:t>
    </dgm:pt>
    <dgm:pt modelId="{7FA8AC79-1627-4793-8C80-C49CEAF07D03}">
      <dgm:prSet phldrT="[Text]"/>
      <dgm:spPr/>
      <dgm:t>
        <a:bodyPr/>
        <a:lstStyle/>
        <a:p>
          <a:r>
            <a:rPr lang="en-US" dirty="0" smtClean="0"/>
            <a:t>Knowledge creation</a:t>
          </a:r>
          <a:endParaRPr lang="en-SG" dirty="0"/>
        </a:p>
      </dgm:t>
    </dgm:pt>
    <dgm:pt modelId="{775E983B-6E37-40AB-B77F-57B64A22721D}" type="parTrans" cxnId="{4DAD78E4-D578-4FF7-8EA1-E9A4F259750B}">
      <dgm:prSet/>
      <dgm:spPr/>
      <dgm:t>
        <a:bodyPr/>
        <a:lstStyle/>
        <a:p>
          <a:endParaRPr lang="en-SG"/>
        </a:p>
      </dgm:t>
    </dgm:pt>
    <dgm:pt modelId="{00E0D62B-702C-4685-A608-2AF03FE5B386}" type="sibTrans" cxnId="{4DAD78E4-D578-4FF7-8EA1-E9A4F259750B}">
      <dgm:prSet/>
      <dgm:spPr/>
      <dgm:t>
        <a:bodyPr/>
        <a:lstStyle/>
        <a:p>
          <a:endParaRPr lang="en-SG"/>
        </a:p>
      </dgm:t>
    </dgm:pt>
    <dgm:pt modelId="{EAC98210-6F35-4EC0-86FF-7C93C9DD16DF}">
      <dgm:prSet phldrT="[Text]"/>
      <dgm:spPr/>
      <dgm:t>
        <a:bodyPr/>
        <a:lstStyle/>
        <a:p>
          <a:r>
            <a:rPr lang="en-US" dirty="0" smtClean="0"/>
            <a:t>WIIFM</a:t>
          </a:r>
          <a:endParaRPr lang="en-SG" dirty="0"/>
        </a:p>
      </dgm:t>
    </dgm:pt>
    <dgm:pt modelId="{20DCE461-F372-44A1-8F6B-9AD19425A0D9}" type="parTrans" cxnId="{D43974D1-AE3C-40A9-8057-AF3A009278CB}">
      <dgm:prSet/>
      <dgm:spPr/>
      <dgm:t>
        <a:bodyPr/>
        <a:lstStyle/>
        <a:p>
          <a:endParaRPr lang="en-SG"/>
        </a:p>
      </dgm:t>
    </dgm:pt>
    <dgm:pt modelId="{3D883611-6242-45F5-939B-AB8E8088033A}" type="sibTrans" cxnId="{D43974D1-AE3C-40A9-8057-AF3A009278CB}">
      <dgm:prSet/>
      <dgm:spPr/>
      <dgm:t>
        <a:bodyPr/>
        <a:lstStyle/>
        <a:p>
          <a:endParaRPr lang="en-SG"/>
        </a:p>
      </dgm:t>
    </dgm:pt>
    <dgm:pt modelId="{27DD625B-CD43-4BD6-BAE6-8E8A6E35FC46}">
      <dgm:prSet phldrT="[Text]"/>
      <dgm:spPr/>
      <dgm:t>
        <a:bodyPr/>
        <a:lstStyle/>
        <a:p>
          <a:r>
            <a:rPr lang="en-US" dirty="0" smtClean="0"/>
            <a:t>Affective change	</a:t>
          </a:r>
          <a:endParaRPr lang="en-SG" dirty="0"/>
        </a:p>
      </dgm:t>
    </dgm:pt>
    <dgm:pt modelId="{6FC45D91-D3DE-441D-B8B6-940B7B002566}" type="parTrans" cxnId="{22E9EC93-4A90-4368-8965-BF8617E3A238}">
      <dgm:prSet/>
      <dgm:spPr/>
      <dgm:t>
        <a:bodyPr/>
        <a:lstStyle/>
        <a:p>
          <a:endParaRPr lang="en-SG"/>
        </a:p>
      </dgm:t>
    </dgm:pt>
    <dgm:pt modelId="{029AADFC-4F31-4EF3-80E9-44991FCCAB96}" type="sibTrans" cxnId="{22E9EC93-4A90-4368-8965-BF8617E3A238}">
      <dgm:prSet/>
      <dgm:spPr/>
      <dgm:t>
        <a:bodyPr/>
        <a:lstStyle/>
        <a:p>
          <a:endParaRPr lang="en-SG"/>
        </a:p>
      </dgm:t>
    </dgm:pt>
    <dgm:pt modelId="{C4FCE3AA-62BC-4B8B-BBC8-7FDABF48D68F}">
      <dgm:prSet phldrT="[Text]"/>
      <dgm:spPr/>
      <dgm:t>
        <a:bodyPr/>
        <a:lstStyle/>
        <a:p>
          <a:r>
            <a:rPr lang="en-US" dirty="0" smtClean="0"/>
            <a:t>Life change</a:t>
          </a:r>
          <a:endParaRPr lang="en-SG" dirty="0"/>
        </a:p>
      </dgm:t>
    </dgm:pt>
    <dgm:pt modelId="{93D87263-2835-4383-A41C-1DB4BCC1703D}" type="parTrans" cxnId="{08EB4E44-8033-4A72-9BA6-43C9DFA5D534}">
      <dgm:prSet/>
      <dgm:spPr/>
      <dgm:t>
        <a:bodyPr/>
        <a:lstStyle/>
        <a:p>
          <a:endParaRPr lang="en-SG"/>
        </a:p>
      </dgm:t>
    </dgm:pt>
    <dgm:pt modelId="{6ED95EA5-150F-43FF-A99B-1222CD932752}" type="sibTrans" cxnId="{08EB4E44-8033-4A72-9BA6-43C9DFA5D534}">
      <dgm:prSet/>
      <dgm:spPr/>
      <dgm:t>
        <a:bodyPr/>
        <a:lstStyle/>
        <a:p>
          <a:endParaRPr lang="en-SG"/>
        </a:p>
      </dgm:t>
    </dgm:pt>
    <dgm:pt modelId="{16F937DA-7B8A-4888-9677-90C53D09637C}" type="pres">
      <dgm:prSet presAssocID="{9FEC4BF6-07E6-4B04-877C-29E1AEC9CA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50821B6F-F7DB-47D6-90C4-19DE1D20D220}" type="pres">
      <dgm:prSet presAssocID="{CAD15EBD-B261-4BFE-923D-CFBB4AEC3EA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F09F66DD-41A0-4137-AD42-A8EF6D7FAD56}" type="pres">
      <dgm:prSet presAssocID="{F0CA6A21-163D-4B39-A766-3676A19D67B5}" presName="sibTrans" presStyleLbl="sibTrans2D1" presStyleIdx="0" presStyleCnt="8"/>
      <dgm:spPr/>
      <dgm:t>
        <a:bodyPr/>
        <a:lstStyle/>
        <a:p>
          <a:endParaRPr lang="en-SG"/>
        </a:p>
      </dgm:t>
    </dgm:pt>
    <dgm:pt modelId="{7BE669ED-84FE-4B3D-B53E-118AEDE417A7}" type="pres">
      <dgm:prSet presAssocID="{F0CA6A21-163D-4B39-A766-3676A19D67B5}" presName="connectorText" presStyleLbl="sibTrans2D1" presStyleIdx="0" presStyleCnt="8"/>
      <dgm:spPr/>
      <dgm:t>
        <a:bodyPr/>
        <a:lstStyle/>
        <a:p>
          <a:endParaRPr lang="en-SG"/>
        </a:p>
      </dgm:t>
    </dgm:pt>
    <dgm:pt modelId="{455C66EF-9160-4E53-8C2B-433028503F50}" type="pres">
      <dgm:prSet presAssocID="{EE070CA1-4EEE-4B72-A4E9-0A1563738D1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15715FEB-C7F7-41B7-B15E-D9CBFE677BC4}" type="pres">
      <dgm:prSet presAssocID="{23A375B3-7B21-42CD-93F7-CFB0CA7A80D9}" presName="sibTrans" presStyleLbl="sibTrans2D1" presStyleIdx="1" presStyleCnt="8"/>
      <dgm:spPr/>
      <dgm:t>
        <a:bodyPr/>
        <a:lstStyle/>
        <a:p>
          <a:endParaRPr lang="en-SG"/>
        </a:p>
      </dgm:t>
    </dgm:pt>
    <dgm:pt modelId="{A134BA63-E2EB-4C8A-B008-84BC77E2261C}" type="pres">
      <dgm:prSet presAssocID="{23A375B3-7B21-42CD-93F7-CFB0CA7A80D9}" presName="connectorText" presStyleLbl="sibTrans2D1" presStyleIdx="1" presStyleCnt="8"/>
      <dgm:spPr/>
      <dgm:t>
        <a:bodyPr/>
        <a:lstStyle/>
        <a:p>
          <a:endParaRPr lang="en-SG"/>
        </a:p>
      </dgm:t>
    </dgm:pt>
    <dgm:pt modelId="{647A2846-BC8E-40E7-A265-DCD36E65D9C4}" type="pres">
      <dgm:prSet presAssocID="{956F56B2-87F0-402D-B4EC-09C516E5EEC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44E68D93-391E-494B-A06A-55BC360D12E6}" type="pres">
      <dgm:prSet presAssocID="{9DF711F5-2330-4309-80B8-937C3BB80BA1}" presName="sibTrans" presStyleLbl="sibTrans2D1" presStyleIdx="2" presStyleCnt="8"/>
      <dgm:spPr/>
      <dgm:t>
        <a:bodyPr/>
        <a:lstStyle/>
        <a:p>
          <a:endParaRPr lang="en-SG"/>
        </a:p>
      </dgm:t>
    </dgm:pt>
    <dgm:pt modelId="{EB5F7BE0-39D7-47C5-BE6A-1D5EC46F6DDD}" type="pres">
      <dgm:prSet presAssocID="{9DF711F5-2330-4309-80B8-937C3BB80BA1}" presName="connectorText" presStyleLbl="sibTrans2D1" presStyleIdx="2" presStyleCnt="8"/>
      <dgm:spPr/>
      <dgm:t>
        <a:bodyPr/>
        <a:lstStyle/>
        <a:p>
          <a:endParaRPr lang="en-SG"/>
        </a:p>
      </dgm:t>
    </dgm:pt>
    <dgm:pt modelId="{00922B76-86A5-4F65-A86C-7F5576993E40}" type="pres">
      <dgm:prSet presAssocID="{F8EE2958-274B-44E9-A640-E28CD101DFE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44251F30-F85B-462F-81C8-0233EFC7BE9C}" type="pres">
      <dgm:prSet presAssocID="{5D7D72B2-1C5B-4615-9D66-B54A3732D581}" presName="sibTrans" presStyleLbl="sibTrans2D1" presStyleIdx="3" presStyleCnt="8"/>
      <dgm:spPr/>
      <dgm:t>
        <a:bodyPr/>
        <a:lstStyle/>
        <a:p>
          <a:endParaRPr lang="en-SG"/>
        </a:p>
      </dgm:t>
    </dgm:pt>
    <dgm:pt modelId="{9BC9B9E3-B0A0-4D08-8321-9C4E5948432F}" type="pres">
      <dgm:prSet presAssocID="{5D7D72B2-1C5B-4615-9D66-B54A3732D581}" presName="connectorText" presStyleLbl="sibTrans2D1" presStyleIdx="3" presStyleCnt="8"/>
      <dgm:spPr/>
      <dgm:t>
        <a:bodyPr/>
        <a:lstStyle/>
        <a:p>
          <a:endParaRPr lang="en-SG"/>
        </a:p>
      </dgm:t>
    </dgm:pt>
    <dgm:pt modelId="{1276E4E2-1E6F-4593-9B2A-264CD53CF077}" type="pres">
      <dgm:prSet presAssocID="{4D5FAC2B-18D4-4835-BF1B-D67E19D39FA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0B2D0AC-2466-4243-9A31-84B28961AD9E}" type="pres">
      <dgm:prSet presAssocID="{6D207A59-BFBD-4F1D-B689-3415CC715FB4}" presName="sibTrans" presStyleLbl="sibTrans2D1" presStyleIdx="4" presStyleCnt="8"/>
      <dgm:spPr/>
      <dgm:t>
        <a:bodyPr/>
        <a:lstStyle/>
        <a:p>
          <a:endParaRPr lang="en-SG"/>
        </a:p>
      </dgm:t>
    </dgm:pt>
    <dgm:pt modelId="{D414391C-0C28-4A1D-BB9D-25C2C4469F15}" type="pres">
      <dgm:prSet presAssocID="{6D207A59-BFBD-4F1D-B689-3415CC715FB4}" presName="connectorText" presStyleLbl="sibTrans2D1" presStyleIdx="4" presStyleCnt="8"/>
      <dgm:spPr/>
      <dgm:t>
        <a:bodyPr/>
        <a:lstStyle/>
        <a:p>
          <a:endParaRPr lang="en-SG"/>
        </a:p>
      </dgm:t>
    </dgm:pt>
    <dgm:pt modelId="{2BFCD677-52A1-47B7-9A5B-27C0A8878199}" type="pres">
      <dgm:prSet presAssocID="{7FA8AC79-1627-4793-8C80-C49CEAF07D0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3215521-C790-44E2-92A7-ABE0BF21D7A8}" type="pres">
      <dgm:prSet presAssocID="{00E0D62B-702C-4685-A608-2AF03FE5B386}" presName="sibTrans" presStyleLbl="sibTrans2D1" presStyleIdx="5" presStyleCnt="8"/>
      <dgm:spPr/>
      <dgm:t>
        <a:bodyPr/>
        <a:lstStyle/>
        <a:p>
          <a:endParaRPr lang="en-SG"/>
        </a:p>
      </dgm:t>
    </dgm:pt>
    <dgm:pt modelId="{1E0C57E8-ABB3-4618-B762-0CAC39EA9BF8}" type="pres">
      <dgm:prSet presAssocID="{00E0D62B-702C-4685-A608-2AF03FE5B386}" presName="connectorText" presStyleLbl="sibTrans2D1" presStyleIdx="5" presStyleCnt="8"/>
      <dgm:spPr/>
      <dgm:t>
        <a:bodyPr/>
        <a:lstStyle/>
        <a:p>
          <a:endParaRPr lang="en-SG"/>
        </a:p>
      </dgm:t>
    </dgm:pt>
    <dgm:pt modelId="{F231267E-FE9C-40BB-A08C-D77A85BDA923}" type="pres">
      <dgm:prSet presAssocID="{EAC98210-6F35-4EC0-86FF-7C93C9DD16D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456DD47F-D033-4215-8D4E-D37DC8F03921}" type="pres">
      <dgm:prSet presAssocID="{3D883611-6242-45F5-939B-AB8E8088033A}" presName="sibTrans" presStyleLbl="sibTrans2D1" presStyleIdx="6" presStyleCnt="8"/>
      <dgm:spPr/>
      <dgm:t>
        <a:bodyPr/>
        <a:lstStyle/>
        <a:p>
          <a:endParaRPr lang="en-SG"/>
        </a:p>
      </dgm:t>
    </dgm:pt>
    <dgm:pt modelId="{910A6AC7-0DE4-4967-B2FD-0DF3F5A9FC2A}" type="pres">
      <dgm:prSet presAssocID="{3D883611-6242-45F5-939B-AB8E8088033A}" presName="connectorText" presStyleLbl="sibTrans2D1" presStyleIdx="6" presStyleCnt="8"/>
      <dgm:spPr/>
      <dgm:t>
        <a:bodyPr/>
        <a:lstStyle/>
        <a:p>
          <a:endParaRPr lang="en-SG"/>
        </a:p>
      </dgm:t>
    </dgm:pt>
    <dgm:pt modelId="{1D6DBD63-6015-4B9C-8626-EDA15D880ABE}" type="pres">
      <dgm:prSet presAssocID="{27DD625B-CD43-4BD6-BAE6-8E8A6E35FC4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3632A0CD-DDF6-4331-A28D-FF4893C4CA45}" type="pres">
      <dgm:prSet presAssocID="{029AADFC-4F31-4EF3-80E9-44991FCCAB96}" presName="sibTrans" presStyleLbl="sibTrans2D1" presStyleIdx="7" presStyleCnt="8"/>
      <dgm:spPr/>
      <dgm:t>
        <a:bodyPr/>
        <a:lstStyle/>
        <a:p>
          <a:endParaRPr lang="en-SG"/>
        </a:p>
      </dgm:t>
    </dgm:pt>
    <dgm:pt modelId="{C81EBCDF-C856-41BB-9303-6356513C9115}" type="pres">
      <dgm:prSet presAssocID="{029AADFC-4F31-4EF3-80E9-44991FCCAB96}" presName="connectorText" presStyleLbl="sibTrans2D1" presStyleIdx="7" presStyleCnt="8"/>
      <dgm:spPr/>
      <dgm:t>
        <a:bodyPr/>
        <a:lstStyle/>
        <a:p>
          <a:endParaRPr lang="en-SG"/>
        </a:p>
      </dgm:t>
    </dgm:pt>
    <dgm:pt modelId="{762EADE6-C0B5-4B07-BB0F-4F5144D6FA08}" type="pres">
      <dgm:prSet presAssocID="{C4FCE3AA-62BC-4B8B-BBC8-7FDABF48D68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C0605E89-7507-4411-892E-DFE64030F0F0}" type="presOf" srcId="{F0CA6A21-163D-4B39-A766-3676A19D67B5}" destId="{7BE669ED-84FE-4B3D-B53E-118AEDE417A7}" srcOrd="1" destOrd="0" presId="urn:microsoft.com/office/officeart/2005/8/layout/process5"/>
    <dgm:cxn modelId="{08EB4E44-8033-4A72-9BA6-43C9DFA5D534}" srcId="{9FEC4BF6-07E6-4B04-877C-29E1AEC9CA06}" destId="{C4FCE3AA-62BC-4B8B-BBC8-7FDABF48D68F}" srcOrd="8" destOrd="0" parTransId="{93D87263-2835-4383-A41C-1DB4BCC1703D}" sibTransId="{6ED95EA5-150F-43FF-A99B-1222CD932752}"/>
    <dgm:cxn modelId="{5A0A8432-942D-4E4D-B904-EDEC78ACA27C}" type="presOf" srcId="{23A375B3-7B21-42CD-93F7-CFB0CA7A80D9}" destId="{15715FEB-C7F7-41B7-B15E-D9CBFE677BC4}" srcOrd="0" destOrd="0" presId="urn:microsoft.com/office/officeart/2005/8/layout/process5"/>
    <dgm:cxn modelId="{C0F68F88-93B8-4D87-B0D6-FC134C7808C9}" type="presOf" srcId="{F0CA6A21-163D-4B39-A766-3676A19D67B5}" destId="{F09F66DD-41A0-4137-AD42-A8EF6D7FAD56}" srcOrd="0" destOrd="0" presId="urn:microsoft.com/office/officeart/2005/8/layout/process5"/>
    <dgm:cxn modelId="{BCDEC9D8-D889-4B18-AFE9-B1C806E98B58}" type="presOf" srcId="{029AADFC-4F31-4EF3-80E9-44991FCCAB96}" destId="{C81EBCDF-C856-41BB-9303-6356513C9115}" srcOrd="1" destOrd="0" presId="urn:microsoft.com/office/officeart/2005/8/layout/process5"/>
    <dgm:cxn modelId="{D8AF0D88-B35E-4AEF-8182-34F027422CAA}" type="presOf" srcId="{F8EE2958-274B-44E9-A640-E28CD101DFE1}" destId="{00922B76-86A5-4F65-A86C-7F5576993E40}" srcOrd="0" destOrd="0" presId="urn:microsoft.com/office/officeart/2005/8/layout/process5"/>
    <dgm:cxn modelId="{468DAD89-7F61-4F78-A5FF-823756BAA1FE}" type="presOf" srcId="{00E0D62B-702C-4685-A608-2AF03FE5B386}" destId="{83215521-C790-44E2-92A7-ABE0BF21D7A8}" srcOrd="0" destOrd="0" presId="urn:microsoft.com/office/officeart/2005/8/layout/process5"/>
    <dgm:cxn modelId="{F974F0CD-53BD-4875-B415-4DB58DCE1255}" srcId="{9FEC4BF6-07E6-4B04-877C-29E1AEC9CA06}" destId="{956F56B2-87F0-402D-B4EC-09C516E5EECA}" srcOrd="2" destOrd="0" parTransId="{B2D645D6-D642-41B5-87CC-3521E3A9EF22}" sibTransId="{9DF711F5-2330-4309-80B8-937C3BB80BA1}"/>
    <dgm:cxn modelId="{F461BA2A-7E68-4A15-96BC-77B80B81D226}" type="presOf" srcId="{7FA8AC79-1627-4793-8C80-C49CEAF07D03}" destId="{2BFCD677-52A1-47B7-9A5B-27C0A8878199}" srcOrd="0" destOrd="0" presId="urn:microsoft.com/office/officeart/2005/8/layout/process5"/>
    <dgm:cxn modelId="{22E9EC93-4A90-4368-8965-BF8617E3A238}" srcId="{9FEC4BF6-07E6-4B04-877C-29E1AEC9CA06}" destId="{27DD625B-CD43-4BD6-BAE6-8E8A6E35FC46}" srcOrd="7" destOrd="0" parTransId="{6FC45D91-D3DE-441D-B8B6-940B7B002566}" sibTransId="{029AADFC-4F31-4EF3-80E9-44991FCCAB96}"/>
    <dgm:cxn modelId="{AB8541B5-61E3-4A73-B2D2-9518E608C24E}" type="presOf" srcId="{6D207A59-BFBD-4F1D-B689-3415CC715FB4}" destId="{D414391C-0C28-4A1D-BB9D-25C2C4469F15}" srcOrd="1" destOrd="0" presId="urn:microsoft.com/office/officeart/2005/8/layout/process5"/>
    <dgm:cxn modelId="{DC415C62-F612-46B1-AEE9-8A99A94C567E}" type="presOf" srcId="{5D7D72B2-1C5B-4615-9D66-B54A3732D581}" destId="{9BC9B9E3-B0A0-4D08-8321-9C4E5948432F}" srcOrd="1" destOrd="0" presId="urn:microsoft.com/office/officeart/2005/8/layout/process5"/>
    <dgm:cxn modelId="{D40967A5-FAD4-4667-96B3-892D2CF4A26F}" srcId="{9FEC4BF6-07E6-4B04-877C-29E1AEC9CA06}" destId="{F8EE2958-274B-44E9-A640-E28CD101DFE1}" srcOrd="3" destOrd="0" parTransId="{4FA72474-CE8F-4140-87C2-1CC293F94A3C}" sibTransId="{5D7D72B2-1C5B-4615-9D66-B54A3732D581}"/>
    <dgm:cxn modelId="{D43974D1-AE3C-40A9-8057-AF3A009278CB}" srcId="{9FEC4BF6-07E6-4B04-877C-29E1AEC9CA06}" destId="{EAC98210-6F35-4EC0-86FF-7C93C9DD16DF}" srcOrd="6" destOrd="0" parTransId="{20DCE461-F372-44A1-8F6B-9AD19425A0D9}" sibTransId="{3D883611-6242-45F5-939B-AB8E8088033A}"/>
    <dgm:cxn modelId="{D0CA8DBB-BEB7-4CA9-9EB3-8A0415DE5630}" type="presOf" srcId="{029AADFC-4F31-4EF3-80E9-44991FCCAB96}" destId="{3632A0CD-DDF6-4331-A28D-FF4893C4CA45}" srcOrd="0" destOrd="0" presId="urn:microsoft.com/office/officeart/2005/8/layout/process5"/>
    <dgm:cxn modelId="{0E8F0745-C741-4F3D-9AD4-A3DCEEDCF4E7}" type="presOf" srcId="{5D7D72B2-1C5B-4615-9D66-B54A3732D581}" destId="{44251F30-F85B-462F-81C8-0233EFC7BE9C}" srcOrd="0" destOrd="0" presId="urn:microsoft.com/office/officeart/2005/8/layout/process5"/>
    <dgm:cxn modelId="{0E58DC9F-DED8-4BBD-BFAE-B4521431C6FF}" type="presOf" srcId="{C4FCE3AA-62BC-4B8B-BBC8-7FDABF48D68F}" destId="{762EADE6-C0B5-4B07-BB0F-4F5144D6FA08}" srcOrd="0" destOrd="0" presId="urn:microsoft.com/office/officeart/2005/8/layout/process5"/>
    <dgm:cxn modelId="{CDBC9CB6-7BEE-405C-87CA-C50161B63F93}" type="presOf" srcId="{956F56B2-87F0-402D-B4EC-09C516E5EECA}" destId="{647A2846-BC8E-40E7-A265-DCD36E65D9C4}" srcOrd="0" destOrd="0" presId="urn:microsoft.com/office/officeart/2005/8/layout/process5"/>
    <dgm:cxn modelId="{32AF0440-3823-495D-85D5-A923FF85B888}" srcId="{9FEC4BF6-07E6-4B04-877C-29E1AEC9CA06}" destId="{4D5FAC2B-18D4-4835-BF1B-D67E19D39FA3}" srcOrd="4" destOrd="0" parTransId="{060E4B01-3299-4D64-83E1-76C7CFFB71D7}" sibTransId="{6D207A59-BFBD-4F1D-B689-3415CC715FB4}"/>
    <dgm:cxn modelId="{C5421141-9B0F-4C42-A472-2F983DF2D5B2}" type="presOf" srcId="{CAD15EBD-B261-4BFE-923D-CFBB4AEC3EAB}" destId="{50821B6F-F7DB-47D6-90C4-19DE1D20D220}" srcOrd="0" destOrd="0" presId="urn:microsoft.com/office/officeart/2005/8/layout/process5"/>
    <dgm:cxn modelId="{4DAD78E4-D578-4FF7-8EA1-E9A4F259750B}" srcId="{9FEC4BF6-07E6-4B04-877C-29E1AEC9CA06}" destId="{7FA8AC79-1627-4793-8C80-C49CEAF07D03}" srcOrd="5" destOrd="0" parTransId="{775E983B-6E37-40AB-B77F-57B64A22721D}" sibTransId="{00E0D62B-702C-4685-A608-2AF03FE5B386}"/>
    <dgm:cxn modelId="{543064F8-29B9-44B7-9873-EBDD855ED058}" type="presOf" srcId="{EE070CA1-4EEE-4B72-A4E9-0A1563738D12}" destId="{455C66EF-9160-4E53-8C2B-433028503F50}" srcOrd="0" destOrd="0" presId="urn:microsoft.com/office/officeart/2005/8/layout/process5"/>
    <dgm:cxn modelId="{8CB6BBE3-5DCF-409E-A08E-5F7059B9533D}" srcId="{9FEC4BF6-07E6-4B04-877C-29E1AEC9CA06}" destId="{EE070CA1-4EEE-4B72-A4E9-0A1563738D12}" srcOrd="1" destOrd="0" parTransId="{23CEC7BB-F96F-4E0F-946C-ABB9AFBC0B4D}" sibTransId="{23A375B3-7B21-42CD-93F7-CFB0CA7A80D9}"/>
    <dgm:cxn modelId="{34A67BDC-C7D3-4372-A912-69406D8E245D}" type="presOf" srcId="{6D207A59-BFBD-4F1D-B689-3415CC715FB4}" destId="{80B2D0AC-2466-4243-9A31-84B28961AD9E}" srcOrd="0" destOrd="0" presId="urn:microsoft.com/office/officeart/2005/8/layout/process5"/>
    <dgm:cxn modelId="{B0C847E5-DECD-40E2-BFF7-E8FD45B421C7}" type="presOf" srcId="{23A375B3-7B21-42CD-93F7-CFB0CA7A80D9}" destId="{A134BA63-E2EB-4C8A-B008-84BC77E2261C}" srcOrd="1" destOrd="0" presId="urn:microsoft.com/office/officeart/2005/8/layout/process5"/>
    <dgm:cxn modelId="{08502E7A-4C46-4A60-8922-4FE5DE034A12}" type="presOf" srcId="{9DF711F5-2330-4309-80B8-937C3BB80BA1}" destId="{EB5F7BE0-39D7-47C5-BE6A-1D5EC46F6DDD}" srcOrd="1" destOrd="0" presId="urn:microsoft.com/office/officeart/2005/8/layout/process5"/>
    <dgm:cxn modelId="{20FECDC5-D77D-4B2C-A2D4-6EDD1CC02522}" type="presOf" srcId="{3D883611-6242-45F5-939B-AB8E8088033A}" destId="{910A6AC7-0DE4-4967-B2FD-0DF3F5A9FC2A}" srcOrd="1" destOrd="0" presId="urn:microsoft.com/office/officeart/2005/8/layout/process5"/>
    <dgm:cxn modelId="{4F393B0D-CC7C-4408-BB49-A566C4F377FF}" type="presOf" srcId="{EAC98210-6F35-4EC0-86FF-7C93C9DD16DF}" destId="{F231267E-FE9C-40BB-A08C-D77A85BDA923}" srcOrd="0" destOrd="0" presId="urn:microsoft.com/office/officeart/2005/8/layout/process5"/>
    <dgm:cxn modelId="{DF53AE13-5144-428F-9942-E26F8C8510BE}" type="presOf" srcId="{4D5FAC2B-18D4-4835-BF1B-D67E19D39FA3}" destId="{1276E4E2-1E6F-4593-9B2A-264CD53CF077}" srcOrd="0" destOrd="0" presId="urn:microsoft.com/office/officeart/2005/8/layout/process5"/>
    <dgm:cxn modelId="{B75A0E35-07C9-411F-B893-0B459CEA03A5}" srcId="{9FEC4BF6-07E6-4B04-877C-29E1AEC9CA06}" destId="{CAD15EBD-B261-4BFE-923D-CFBB4AEC3EAB}" srcOrd="0" destOrd="0" parTransId="{1B6F334D-D469-47AF-B59C-9F57D06DCEEF}" sibTransId="{F0CA6A21-163D-4B39-A766-3676A19D67B5}"/>
    <dgm:cxn modelId="{87F8D077-171C-4E9F-B2A0-D05811332737}" type="presOf" srcId="{9FEC4BF6-07E6-4B04-877C-29E1AEC9CA06}" destId="{16F937DA-7B8A-4888-9677-90C53D09637C}" srcOrd="0" destOrd="0" presId="urn:microsoft.com/office/officeart/2005/8/layout/process5"/>
    <dgm:cxn modelId="{6BCD8FD5-2BDE-47A1-9166-97E2342D181C}" type="presOf" srcId="{9DF711F5-2330-4309-80B8-937C3BB80BA1}" destId="{44E68D93-391E-494B-A06A-55BC360D12E6}" srcOrd="0" destOrd="0" presId="urn:microsoft.com/office/officeart/2005/8/layout/process5"/>
    <dgm:cxn modelId="{44F7348A-188B-4893-8FA5-C0525F2C806D}" type="presOf" srcId="{00E0D62B-702C-4685-A608-2AF03FE5B386}" destId="{1E0C57E8-ABB3-4618-B762-0CAC39EA9BF8}" srcOrd="1" destOrd="0" presId="urn:microsoft.com/office/officeart/2005/8/layout/process5"/>
    <dgm:cxn modelId="{2BFEB6A9-D9A0-43B8-A2F8-EC48770EA7FA}" type="presOf" srcId="{27DD625B-CD43-4BD6-BAE6-8E8A6E35FC46}" destId="{1D6DBD63-6015-4B9C-8626-EDA15D880ABE}" srcOrd="0" destOrd="0" presId="urn:microsoft.com/office/officeart/2005/8/layout/process5"/>
    <dgm:cxn modelId="{B3C8DFA9-9E48-4113-AD3B-6368CEEBC098}" type="presOf" srcId="{3D883611-6242-45F5-939B-AB8E8088033A}" destId="{456DD47F-D033-4215-8D4E-D37DC8F03921}" srcOrd="0" destOrd="0" presId="urn:microsoft.com/office/officeart/2005/8/layout/process5"/>
    <dgm:cxn modelId="{6DCA96BD-42E3-4A7A-8288-73CFEC15ED25}" type="presParOf" srcId="{16F937DA-7B8A-4888-9677-90C53D09637C}" destId="{50821B6F-F7DB-47D6-90C4-19DE1D20D220}" srcOrd="0" destOrd="0" presId="urn:microsoft.com/office/officeart/2005/8/layout/process5"/>
    <dgm:cxn modelId="{F50B5A21-D5A0-4CC0-A5F0-1A1BE095D04A}" type="presParOf" srcId="{16F937DA-7B8A-4888-9677-90C53D09637C}" destId="{F09F66DD-41A0-4137-AD42-A8EF6D7FAD56}" srcOrd="1" destOrd="0" presId="urn:microsoft.com/office/officeart/2005/8/layout/process5"/>
    <dgm:cxn modelId="{D8CF259F-D7E9-4C39-A62F-4E2A3A6FE3A1}" type="presParOf" srcId="{F09F66DD-41A0-4137-AD42-A8EF6D7FAD56}" destId="{7BE669ED-84FE-4B3D-B53E-118AEDE417A7}" srcOrd="0" destOrd="0" presId="urn:microsoft.com/office/officeart/2005/8/layout/process5"/>
    <dgm:cxn modelId="{3C1510BB-5FFA-4075-9824-4B181D0B3C0D}" type="presParOf" srcId="{16F937DA-7B8A-4888-9677-90C53D09637C}" destId="{455C66EF-9160-4E53-8C2B-433028503F50}" srcOrd="2" destOrd="0" presId="urn:microsoft.com/office/officeart/2005/8/layout/process5"/>
    <dgm:cxn modelId="{6B5504B1-3DF3-46CE-8AA4-224F86658F7A}" type="presParOf" srcId="{16F937DA-7B8A-4888-9677-90C53D09637C}" destId="{15715FEB-C7F7-41B7-B15E-D9CBFE677BC4}" srcOrd="3" destOrd="0" presId="urn:microsoft.com/office/officeart/2005/8/layout/process5"/>
    <dgm:cxn modelId="{56B0FCCA-4FB2-4B67-9967-F7135057F2AE}" type="presParOf" srcId="{15715FEB-C7F7-41B7-B15E-D9CBFE677BC4}" destId="{A134BA63-E2EB-4C8A-B008-84BC77E2261C}" srcOrd="0" destOrd="0" presId="urn:microsoft.com/office/officeart/2005/8/layout/process5"/>
    <dgm:cxn modelId="{92C32886-8EC7-4622-8AE7-D6A2F69E2821}" type="presParOf" srcId="{16F937DA-7B8A-4888-9677-90C53D09637C}" destId="{647A2846-BC8E-40E7-A265-DCD36E65D9C4}" srcOrd="4" destOrd="0" presId="urn:microsoft.com/office/officeart/2005/8/layout/process5"/>
    <dgm:cxn modelId="{B31BEAB1-8123-48CE-8B8F-0C0C71942B97}" type="presParOf" srcId="{16F937DA-7B8A-4888-9677-90C53D09637C}" destId="{44E68D93-391E-494B-A06A-55BC360D12E6}" srcOrd="5" destOrd="0" presId="urn:microsoft.com/office/officeart/2005/8/layout/process5"/>
    <dgm:cxn modelId="{DDCF4D2E-8A9D-49DA-84D2-2504044EA630}" type="presParOf" srcId="{44E68D93-391E-494B-A06A-55BC360D12E6}" destId="{EB5F7BE0-39D7-47C5-BE6A-1D5EC46F6DDD}" srcOrd="0" destOrd="0" presId="urn:microsoft.com/office/officeart/2005/8/layout/process5"/>
    <dgm:cxn modelId="{5FEB351F-BDEE-4987-B9D7-D6E951C41436}" type="presParOf" srcId="{16F937DA-7B8A-4888-9677-90C53D09637C}" destId="{00922B76-86A5-4F65-A86C-7F5576993E40}" srcOrd="6" destOrd="0" presId="urn:microsoft.com/office/officeart/2005/8/layout/process5"/>
    <dgm:cxn modelId="{8934D27B-D45A-442F-8D83-B47C3ECE797A}" type="presParOf" srcId="{16F937DA-7B8A-4888-9677-90C53D09637C}" destId="{44251F30-F85B-462F-81C8-0233EFC7BE9C}" srcOrd="7" destOrd="0" presId="urn:microsoft.com/office/officeart/2005/8/layout/process5"/>
    <dgm:cxn modelId="{1401B83F-5AE0-4CDC-9317-0B0DD7ED7C8B}" type="presParOf" srcId="{44251F30-F85B-462F-81C8-0233EFC7BE9C}" destId="{9BC9B9E3-B0A0-4D08-8321-9C4E5948432F}" srcOrd="0" destOrd="0" presId="urn:microsoft.com/office/officeart/2005/8/layout/process5"/>
    <dgm:cxn modelId="{46ADDFB2-C60F-4786-B2D6-2EB66356D8D2}" type="presParOf" srcId="{16F937DA-7B8A-4888-9677-90C53D09637C}" destId="{1276E4E2-1E6F-4593-9B2A-264CD53CF077}" srcOrd="8" destOrd="0" presId="urn:microsoft.com/office/officeart/2005/8/layout/process5"/>
    <dgm:cxn modelId="{837EEDF4-3955-49A5-9597-5BA41700E956}" type="presParOf" srcId="{16F937DA-7B8A-4888-9677-90C53D09637C}" destId="{80B2D0AC-2466-4243-9A31-84B28961AD9E}" srcOrd="9" destOrd="0" presId="urn:microsoft.com/office/officeart/2005/8/layout/process5"/>
    <dgm:cxn modelId="{EEF52398-0299-43EE-AC20-25F919B7FCBF}" type="presParOf" srcId="{80B2D0AC-2466-4243-9A31-84B28961AD9E}" destId="{D414391C-0C28-4A1D-BB9D-25C2C4469F15}" srcOrd="0" destOrd="0" presId="urn:microsoft.com/office/officeart/2005/8/layout/process5"/>
    <dgm:cxn modelId="{433C8C5A-E859-4503-B30A-86FECAF78D13}" type="presParOf" srcId="{16F937DA-7B8A-4888-9677-90C53D09637C}" destId="{2BFCD677-52A1-47B7-9A5B-27C0A8878199}" srcOrd="10" destOrd="0" presId="urn:microsoft.com/office/officeart/2005/8/layout/process5"/>
    <dgm:cxn modelId="{BE6A58CA-7C68-450E-BFD4-D81998E19A4A}" type="presParOf" srcId="{16F937DA-7B8A-4888-9677-90C53D09637C}" destId="{83215521-C790-44E2-92A7-ABE0BF21D7A8}" srcOrd="11" destOrd="0" presId="urn:microsoft.com/office/officeart/2005/8/layout/process5"/>
    <dgm:cxn modelId="{B47AB201-1A6B-4AEB-81D9-26B04226A742}" type="presParOf" srcId="{83215521-C790-44E2-92A7-ABE0BF21D7A8}" destId="{1E0C57E8-ABB3-4618-B762-0CAC39EA9BF8}" srcOrd="0" destOrd="0" presId="urn:microsoft.com/office/officeart/2005/8/layout/process5"/>
    <dgm:cxn modelId="{9225FB3A-17B5-4AE3-BCE9-15F0FD12E7AD}" type="presParOf" srcId="{16F937DA-7B8A-4888-9677-90C53D09637C}" destId="{F231267E-FE9C-40BB-A08C-D77A85BDA923}" srcOrd="12" destOrd="0" presId="urn:microsoft.com/office/officeart/2005/8/layout/process5"/>
    <dgm:cxn modelId="{9CFA9FC5-AE4A-4D98-9978-4B06B2AC406F}" type="presParOf" srcId="{16F937DA-7B8A-4888-9677-90C53D09637C}" destId="{456DD47F-D033-4215-8D4E-D37DC8F03921}" srcOrd="13" destOrd="0" presId="urn:microsoft.com/office/officeart/2005/8/layout/process5"/>
    <dgm:cxn modelId="{72F57D51-7B4B-4E97-A98A-7E8B958F059A}" type="presParOf" srcId="{456DD47F-D033-4215-8D4E-D37DC8F03921}" destId="{910A6AC7-0DE4-4967-B2FD-0DF3F5A9FC2A}" srcOrd="0" destOrd="0" presId="urn:microsoft.com/office/officeart/2005/8/layout/process5"/>
    <dgm:cxn modelId="{24D06D10-9B6A-48D9-8D69-3CE4DBBC012D}" type="presParOf" srcId="{16F937DA-7B8A-4888-9677-90C53D09637C}" destId="{1D6DBD63-6015-4B9C-8626-EDA15D880ABE}" srcOrd="14" destOrd="0" presId="urn:microsoft.com/office/officeart/2005/8/layout/process5"/>
    <dgm:cxn modelId="{12907C32-02C9-4153-9226-550B68579F52}" type="presParOf" srcId="{16F937DA-7B8A-4888-9677-90C53D09637C}" destId="{3632A0CD-DDF6-4331-A28D-FF4893C4CA45}" srcOrd="15" destOrd="0" presId="urn:microsoft.com/office/officeart/2005/8/layout/process5"/>
    <dgm:cxn modelId="{E253DBFB-E5E7-47DD-A97D-9729A8A6304B}" type="presParOf" srcId="{3632A0CD-DDF6-4331-A28D-FF4893C4CA45}" destId="{C81EBCDF-C856-41BB-9303-6356513C9115}" srcOrd="0" destOrd="0" presId="urn:microsoft.com/office/officeart/2005/8/layout/process5"/>
    <dgm:cxn modelId="{A7F30760-DF56-467A-AA1E-EC2B6BEF9361}" type="presParOf" srcId="{16F937DA-7B8A-4888-9677-90C53D09637C}" destId="{762EADE6-C0B5-4B07-BB0F-4F5144D6FA08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1A470-246F-4911-9ED7-1F343F40048E}">
      <dsp:nvSpPr>
        <dsp:cNvPr id="0" name=""/>
        <dsp:cNvSpPr/>
      </dsp:nvSpPr>
      <dsp:spPr>
        <a:xfrm>
          <a:off x="5251819" y="2834217"/>
          <a:ext cx="5263780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/>
            <a:t>Cognition</a:t>
          </a:r>
          <a:endParaRPr lang="en-SG" sz="3800" kern="1200" dirty="0"/>
        </a:p>
      </dsp:txBody>
      <dsp:txXfrm>
        <a:off x="6861540" y="3212911"/>
        <a:ext cx="3623472" cy="983147"/>
      </dsp:txXfrm>
    </dsp:sp>
    <dsp:sp modelId="{0DEB3582-178A-4482-B179-742681C2A9A7}">
      <dsp:nvSpPr>
        <dsp:cNvPr id="0" name=""/>
        <dsp:cNvSpPr/>
      </dsp:nvSpPr>
      <dsp:spPr>
        <a:xfrm>
          <a:off x="34883" y="2844605"/>
          <a:ext cx="5718928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/>
            <a:t>Ego</a:t>
          </a:r>
          <a:endParaRPr lang="en-SG" sz="3800" kern="1200" dirty="0"/>
        </a:p>
      </dsp:txBody>
      <dsp:txXfrm>
        <a:off x="65470" y="3223299"/>
        <a:ext cx="3942075" cy="983147"/>
      </dsp:txXfrm>
    </dsp:sp>
    <dsp:sp modelId="{880E9632-8324-4450-899A-3192F4E01DA8}">
      <dsp:nvSpPr>
        <dsp:cNvPr id="0" name=""/>
        <dsp:cNvSpPr/>
      </dsp:nvSpPr>
      <dsp:spPr>
        <a:xfrm>
          <a:off x="5868102" y="0"/>
          <a:ext cx="4558208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kern="1200" dirty="0" smtClean="0"/>
            <a:t>Memory</a:t>
          </a:r>
          <a:endParaRPr lang="en-SG" sz="3900" kern="1200" dirty="0"/>
        </a:p>
      </dsp:txBody>
      <dsp:txXfrm>
        <a:off x="7266151" y="30587"/>
        <a:ext cx="3129571" cy="983147"/>
      </dsp:txXfrm>
    </dsp:sp>
    <dsp:sp modelId="{9948CC75-6484-4177-82AB-47EEC6A8BE1E}">
      <dsp:nvSpPr>
        <dsp:cNvPr id="0" name=""/>
        <dsp:cNvSpPr/>
      </dsp:nvSpPr>
      <dsp:spPr>
        <a:xfrm>
          <a:off x="27446" y="0"/>
          <a:ext cx="6149442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Senses &amp; Motor</a:t>
          </a:r>
          <a:endParaRPr lang="en-SG" sz="4000" kern="1200" dirty="0"/>
        </a:p>
      </dsp:txBody>
      <dsp:txXfrm>
        <a:off x="58033" y="30587"/>
        <a:ext cx="4243435" cy="983147"/>
      </dsp:txXfrm>
    </dsp:sp>
    <dsp:sp modelId="{4CF2F581-6326-445D-985F-0E69CA4C8D1F}">
      <dsp:nvSpPr>
        <dsp:cNvPr id="0" name=""/>
        <dsp:cNvSpPr/>
      </dsp:nvSpPr>
      <dsp:spPr>
        <a:xfrm>
          <a:off x="3330157" y="248026"/>
          <a:ext cx="1884129" cy="18841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cap="all" baseline="0" dirty="0" err="1" smtClean="0"/>
            <a:t>Temporo</a:t>
          </a:r>
          <a:r>
            <a:rPr lang="en-US" sz="1400" kern="1200" cap="all" baseline="0" dirty="0" smtClean="0"/>
            <a:t> </a:t>
          </a:r>
          <a:r>
            <a:rPr lang="en-US" sz="1400" kern="1200" cap="all" baseline="0" dirty="0" err="1" smtClean="0"/>
            <a:t>Parieteal</a:t>
          </a:r>
          <a:r>
            <a:rPr lang="en-US" sz="1400" kern="1200" cap="all" baseline="0" dirty="0" smtClean="0"/>
            <a:t> Lobe</a:t>
          </a:r>
          <a:endParaRPr lang="en-SG" sz="1400" kern="1200" cap="all" baseline="0" dirty="0"/>
        </a:p>
      </dsp:txBody>
      <dsp:txXfrm>
        <a:off x="3882006" y="799875"/>
        <a:ext cx="1332280" cy="1332280"/>
      </dsp:txXfrm>
    </dsp:sp>
    <dsp:sp modelId="{C6255D81-5E5B-498A-95BD-6E5D87A81865}">
      <dsp:nvSpPr>
        <dsp:cNvPr id="0" name=""/>
        <dsp:cNvSpPr/>
      </dsp:nvSpPr>
      <dsp:spPr>
        <a:xfrm rot="5400000">
          <a:off x="5301313" y="248026"/>
          <a:ext cx="1884129" cy="18841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400" b="0" i="0" kern="1200" cap="all" baseline="0" dirty="0" smtClean="0"/>
            <a:t>Hippocampus</a:t>
          </a:r>
          <a:endParaRPr lang="en-SG" sz="1400" kern="1200" cap="all" baseline="0" dirty="0"/>
        </a:p>
      </dsp:txBody>
      <dsp:txXfrm rot="-5400000">
        <a:off x="5301313" y="799875"/>
        <a:ext cx="1332280" cy="1332280"/>
      </dsp:txXfrm>
    </dsp:sp>
    <dsp:sp modelId="{C5F4B65A-4852-4272-8278-184DD9016B37}">
      <dsp:nvSpPr>
        <dsp:cNvPr id="0" name=""/>
        <dsp:cNvSpPr/>
      </dsp:nvSpPr>
      <dsp:spPr>
        <a:xfrm rot="10800000">
          <a:off x="5301313" y="2219182"/>
          <a:ext cx="1884129" cy="18841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400" b="0" i="0" kern="1200" dirty="0" smtClean="0"/>
            <a:t> </a:t>
          </a:r>
          <a:r>
            <a:rPr lang="en-SG" sz="1400" b="1" i="0" kern="1200" dirty="0" smtClean="0"/>
            <a:t>PREFRONTAL CORTEX</a:t>
          </a:r>
          <a:endParaRPr lang="en-SG" sz="1400" kern="1200" dirty="0"/>
        </a:p>
      </dsp:txBody>
      <dsp:txXfrm rot="10800000">
        <a:off x="5301313" y="2219182"/>
        <a:ext cx="1332280" cy="1332280"/>
      </dsp:txXfrm>
    </dsp:sp>
    <dsp:sp modelId="{5805BC7F-B136-427A-81EE-EF19D686D8E1}">
      <dsp:nvSpPr>
        <dsp:cNvPr id="0" name=""/>
        <dsp:cNvSpPr/>
      </dsp:nvSpPr>
      <dsp:spPr>
        <a:xfrm rot="16200000">
          <a:off x="3330157" y="2219182"/>
          <a:ext cx="1884129" cy="18841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400" b="0" i="0" kern="1200" cap="all" baseline="0" dirty="0" smtClean="0"/>
            <a:t>Dorsolateral prefrontal cortex</a:t>
          </a:r>
          <a:endParaRPr lang="en-SG" sz="1400" kern="1200" cap="all" baseline="0" dirty="0"/>
        </a:p>
      </dsp:txBody>
      <dsp:txXfrm rot="5400000">
        <a:off x="3882006" y="2219182"/>
        <a:ext cx="1332280" cy="1332280"/>
      </dsp:txXfrm>
    </dsp:sp>
    <dsp:sp modelId="{AF5315D0-3000-47D9-976C-53C7D849A897}">
      <dsp:nvSpPr>
        <dsp:cNvPr id="0" name=""/>
        <dsp:cNvSpPr/>
      </dsp:nvSpPr>
      <dsp:spPr>
        <a:xfrm>
          <a:off x="4932537" y="1784048"/>
          <a:ext cx="650525" cy="56567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801FD-EFAD-47D8-9849-49AB52721939}">
      <dsp:nvSpPr>
        <dsp:cNvPr id="0" name=""/>
        <dsp:cNvSpPr/>
      </dsp:nvSpPr>
      <dsp:spPr>
        <a:xfrm rot="10800000">
          <a:off x="4932537" y="2001615"/>
          <a:ext cx="650525" cy="56567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21B6F-F7DB-47D6-90C4-19DE1D20D220}">
      <dsp:nvSpPr>
        <dsp:cNvPr id="0" name=""/>
        <dsp:cNvSpPr/>
      </dsp:nvSpPr>
      <dsp:spPr>
        <a:xfrm>
          <a:off x="912413" y="2975"/>
          <a:ext cx="1671302" cy="10027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Stimuli</a:t>
          </a:r>
          <a:endParaRPr lang="en-SG" sz="2100" kern="1200" dirty="0"/>
        </a:p>
      </dsp:txBody>
      <dsp:txXfrm>
        <a:off x="941783" y="32345"/>
        <a:ext cx="1612562" cy="944041"/>
      </dsp:txXfrm>
    </dsp:sp>
    <dsp:sp modelId="{F09F66DD-41A0-4137-AD42-A8EF6D7FAD56}">
      <dsp:nvSpPr>
        <dsp:cNvPr id="0" name=""/>
        <dsp:cNvSpPr/>
      </dsp:nvSpPr>
      <dsp:spPr>
        <a:xfrm>
          <a:off x="2730790" y="297124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700" kern="1200"/>
        </a:p>
      </dsp:txBody>
      <dsp:txXfrm>
        <a:off x="2730790" y="380021"/>
        <a:ext cx="248021" cy="248689"/>
      </dsp:txXfrm>
    </dsp:sp>
    <dsp:sp modelId="{455C66EF-9160-4E53-8C2B-433028503F50}">
      <dsp:nvSpPr>
        <dsp:cNvPr id="0" name=""/>
        <dsp:cNvSpPr/>
      </dsp:nvSpPr>
      <dsp:spPr>
        <a:xfrm>
          <a:off x="3252236" y="2975"/>
          <a:ext cx="1671302" cy="10027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Identification</a:t>
          </a:r>
          <a:endParaRPr lang="en-SG" sz="2100" kern="1200" dirty="0"/>
        </a:p>
      </dsp:txBody>
      <dsp:txXfrm>
        <a:off x="3281606" y="32345"/>
        <a:ext cx="1612562" cy="944041"/>
      </dsp:txXfrm>
    </dsp:sp>
    <dsp:sp modelId="{15715FEB-C7F7-41B7-B15E-D9CBFE677BC4}">
      <dsp:nvSpPr>
        <dsp:cNvPr id="0" name=""/>
        <dsp:cNvSpPr/>
      </dsp:nvSpPr>
      <dsp:spPr>
        <a:xfrm>
          <a:off x="5070614" y="297124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700" kern="1200"/>
        </a:p>
      </dsp:txBody>
      <dsp:txXfrm>
        <a:off x="5070614" y="380021"/>
        <a:ext cx="248021" cy="248689"/>
      </dsp:txXfrm>
    </dsp:sp>
    <dsp:sp modelId="{647A2846-BC8E-40E7-A265-DCD36E65D9C4}">
      <dsp:nvSpPr>
        <dsp:cNvPr id="0" name=""/>
        <dsp:cNvSpPr/>
      </dsp:nvSpPr>
      <dsp:spPr>
        <a:xfrm>
          <a:off x="5592060" y="2975"/>
          <a:ext cx="1671302" cy="10027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Recall</a:t>
          </a:r>
          <a:endParaRPr lang="en-SG" sz="2100" kern="1200" dirty="0"/>
        </a:p>
      </dsp:txBody>
      <dsp:txXfrm>
        <a:off x="5621430" y="32345"/>
        <a:ext cx="1612562" cy="944041"/>
      </dsp:txXfrm>
    </dsp:sp>
    <dsp:sp modelId="{44E68D93-391E-494B-A06A-55BC360D12E6}">
      <dsp:nvSpPr>
        <dsp:cNvPr id="0" name=""/>
        <dsp:cNvSpPr/>
      </dsp:nvSpPr>
      <dsp:spPr>
        <a:xfrm>
          <a:off x="7410437" y="297124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700" kern="1200"/>
        </a:p>
      </dsp:txBody>
      <dsp:txXfrm>
        <a:off x="7410437" y="380021"/>
        <a:ext cx="248021" cy="248689"/>
      </dsp:txXfrm>
    </dsp:sp>
    <dsp:sp modelId="{00922B76-86A5-4F65-A86C-7F5576993E40}">
      <dsp:nvSpPr>
        <dsp:cNvPr id="0" name=""/>
        <dsp:cNvSpPr/>
      </dsp:nvSpPr>
      <dsp:spPr>
        <a:xfrm>
          <a:off x="7931884" y="2975"/>
          <a:ext cx="1671302" cy="10027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Understand</a:t>
          </a:r>
          <a:endParaRPr lang="en-SG" sz="2100" kern="1200" dirty="0"/>
        </a:p>
      </dsp:txBody>
      <dsp:txXfrm>
        <a:off x="7961254" y="32345"/>
        <a:ext cx="1612562" cy="944041"/>
      </dsp:txXfrm>
    </dsp:sp>
    <dsp:sp modelId="{44251F30-F85B-462F-81C8-0233EFC7BE9C}">
      <dsp:nvSpPr>
        <dsp:cNvPr id="0" name=""/>
        <dsp:cNvSpPr/>
      </dsp:nvSpPr>
      <dsp:spPr>
        <a:xfrm rot="5400000">
          <a:off x="8590377" y="1122748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700" kern="1200"/>
        </a:p>
      </dsp:txBody>
      <dsp:txXfrm rot="-5400000">
        <a:off x="8643191" y="1152832"/>
        <a:ext cx="248689" cy="248021"/>
      </dsp:txXfrm>
    </dsp:sp>
    <dsp:sp modelId="{1276E4E2-1E6F-4593-9B2A-264CD53CF077}">
      <dsp:nvSpPr>
        <dsp:cNvPr id="0" name=""/>
        <dsp:cNvSpPr/>
      </dsp:nvSpPr>
      <dsp:spPr>
        <a:xfrm>
          <a:off x="7931884" y="1674278"/>
          <a:ext cx="1671302" cy="10027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Association</a:t>
          </a:r>
          <a:endParaRPr lang="en-SG" sz="2100" kern="1200" dirty="0"/>
        </a:p>
      </dsp:txBody>
      <dsp:txXfrm>
        <a:off x="7961254" y="1703648"/>
        <a:ext cx="1612562" cy="944041"/>
      </dsp:txXfrm>
    </dsp:sp>
    <dsp:sp modelId="{80B2D0AC-2466-4243-9A31-84B28961AD9E}">
      <dsp:nvSpPr>
        <dsp:cNvPr id="0" name=""/>
        <dsp:cNvSpPr/>
      </dsp:nvSpPr>
      <dsp:spPr>
        <a:xfrm rot="10800000">
          <a:off x="7430493" y="1968427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700" kern="1200"/>
        </a:p>
      </dsp:txBody>
      <dsp:txXfrm rot="10800000">
        <a:off x="7536788" y="2051324"/>
        <a:ext cx="248021" cy="248689"/>
      </dsp:txXfrm>
    </dsp:sp>
    <dsp:sp modelId="{2BFCD677-52A1-47B7-9A5B-27C0A8878199}">
      <dsp:nvSpPr>
        <dsp:cNvPr id="0" name=""/>
        <dsp:cNvSpPr/>
      </dsp:nvSpPr>
      <dsp:spPr>
        <a:xfrm>
          <a:off x="5592060" y="1674278"/>
          <a:ext cx="1671302" cy="10027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Knowledge creation</a:t>
          </a:r>
          <a:endParaRPr lang="en-SG" sz="2100" kern="1200" dirty="0"/>
        </a:p>
      </dsp:txBody>
      <dsp:txXfrm>
        <a:off x="5621430" y="1703648"/>
        <a:ext cx="1612562" cy="944041"/>
      </dsp:txXfrm>
    </dsp:sp>
    <dsp:sp modelId="{83215521-C790-44E2-92A7-ABE0BF21D7A8}">
      <dsp:nvSpPr>
        <dsp:cNvPr id="0" name=""/>
        <dsp:cNvSpPr/>
      </dsp:nvSpPr>
      <dsp:spPr>
        <a:xfrm rot="10800000">
          <a:off x="5090669" y="1968427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700" kern="1200"/>
        </a:p>
      </dsp:txBody>
      <dsp:txXfrm rot="10800000">
        <a:off x="5196964" y="2051324"/>
        <a:ext cx="248021" cy="248689"/>
      </dsp:txXfrm>
    </dsp:sp>
    <dsp:sp modelId="{F231267E-FE9C-40BB-A08C-D77A85BDA923}">
      <dsp:nvSpPr>
        <dsp:cNvPr id="0" name=""/>
        <dsp:cNvSpPr/>
      </dsp:nvSpPr>
      <dsp:spPr>
        <a:xfrm>
          <a:off x="3252236" y="1674278"/>
          <a:ext cx="1671302" cy="10027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WIIFM</a:t>
          </a:r>
          <a:endParaRPr lang="en-SG" sz="2100" kern="1200" dirty="0"/>
        </a:p>
      </dsp:txBody>
      <dsp:txXfrm>
        <a:off x="3281606" y="1703648"/>
        <a:ext cx="1612562" cy="944041"/>
      </dsp:txXfrm>
    </dsp:sp>
    <dsp:sp modelId="{456DD47F-D033-4215-8D4E-D37DC8F03921}">
      <dsp:nvSpPr>
        <dsp:cNvPr id="0" name=""/>
        <dsp:cNvSpPr/>
      </dsp:nvSpPr>
      <dsp:spPr>
        <a:xfrm rot="10800000">
          <a:off x="2750846" y="1968427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700" kern="1200"/>
        </a:p>
      </dsp:txBody>
      <dsp:txXfrm rot="10800000">
        <a:off x="2857141" y="2051324"/>
        <a:ext cx="248021" cy="248689"/>
      </dsp:txXfrm>
    </dsp:sp>
    <dsp:sp modelId="{1D6DBD63-6015-4B9C-8626-EDA15D880ABE}">
      <dsp:nvSpPr>
        <dsp:cNvPr id="0" name=""/>
        <dsp:cNvSpPr/>
      </dsp:nvSpPr>
      <dsp:spPr>
        <a:xfrm>
          <a:off x="912413" y="1674278"/>
          <a:ext cx="1671302" cy="10027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Affective change	</a:t>
          </a:r>
          <a:endParaRPr lang="en-SG" sz="2100" kern="1200" dirty="0"/>
        </a:p>
      </dsp:txBody>
      <dsp:txXfrm>
        <a:off x="941783" y="1703648"/>
        <a:ext cx="1612562" cy="944041"/>
      </dsp:txXfrm>
    </dsp:sp>
    <dsp:sp modelId="{3632A0CD-DDF6-4331-A28D-FF4893C4CA45}">
      <dsp:nvSpPr>
        <dsp:cNvPr id="0" name=""/>
        <dsp:cNvSpPr/>
      </dsp:nvSpPr>
      <dsp:spPr>
        <a:xfrm rot="5400000">
          <a:off x="1570906" y="2794050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700" kern="1200"/>
        </a:p>
      </dsp:txBody>
      <dsp:txXfrm rot="-5400000">
        <a:off x="1623720" y="2824134"/>
        <a:ext cx="248689" cy="248021"/>
      </dsp:txXfrm>
    </dsp:sp>
    <dsp:sp modelId="{762EADE6-C0B5-4B07-BB0F-4F5144D6FA08}">
      <dsp:nvSpPr>
        <dsp:cNvPr id="0" name=""/>
        <dsp:cNvSpPr/>
      </dsp:nvSpPr>
      <dsp:spPr>
        <a:xfrm>
          <a:off x="912413" y="3345580"/>
          <a:ext cx="1671302" cy="10027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Life change</a:t>
          </a:r>
          <a:endParaRPr lang="en-SG" sz="2100" kern="1200" dirty="0"/>
        </a:p>
      </dsp:txBody>
      <dsp:txXfrm>
        <a:off x="941783" y="3374950"/>
        <a:ext cx="1612562" cy="944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098-134B-4F1B-AA84-D5592F0A6B7C}" type="datetimeFigureOut">
              <a:rPr lang="en-SG" smtClean="0"/>
              <a:t>21/11/2015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C49B-F73B-4052-B5E8-2E8920EBABF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337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098-134B-4F1B-AA84-D5592F0A6B7C}" type="datetimeFigureOut">
              <a:rPr lang="en-SG" smtClean="0"/>
              <a:t>21/11/2015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C49B-F73B-4052-B5E8-2E8920EBABF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911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098-134B-4F1B-AA84-D5592F0A6B7C}" type="datetimeFigureOut">
              <a:rPr lang="en-SG" smtClean="0"/>
              <a:t>21/11/2015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C49B-F73B-4052-B5E8-2E8920EBABF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883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098-134B-4F1B-AA84-D5592F0A6B7C}" type="datetimeFigureOut">
              <a:rPr lang="en-SG" smtClean="0"/>
              <a:t>21/11/2015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C49B-F73B-4052-B5E8-2E8920EBABF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2222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098-134B-4F1B-AA84-D5592F0A6B7C}" type="datetimeFigureOut">
              <a:rPr lang="en-SG" smtClean="0"/>
              <a:t>21/11/2015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C49B-F73B-4052-B5E8-2E8920EBABF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9996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098-134B-4F1B-AA84-D5592F0A6B7C}" type="datetimeFigureOut">
              <a:rPr lang="en-SG" smtClean="0"/>
              <a:t>21/11/2015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C49B-F73B-4052-B5E8-2E8920EBABF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928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098-134B-4F1B-AA84-D5592F0A6B7C}" type="datetimeFigureOut">
              <a:rPr lang="en-SG" smtClean="0"/>
              <a:t>21/11/2015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C49B-F73B-4052-B5E8-2E8920EBABF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35901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098-134B-4F1B-AA84-D5592F0A6B7C}" type="datetimeFigureOut">
              <a:rPr lang="en-SG" smtClean="0"/>
              <a:t>21/11/2015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C49B-F73B-4052-B5E8-2E8920EBABF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7058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098-134B-4F1B-AA84-D5592F0A6B7C}" type="datetimeFigureOut">
              <a:rPr lang="en-SG" smtClean="0"/>
              <a:t>21/11/2015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C49B-F73B-4052-B5E8-2E8920EBABF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9566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098-134B-4F1B-AA84-D5592F0A6B7C}" type="datetimeFigureOut">
              <a:rPr lang="en-SG" smtClean="0"/>
              <a:t>21/11/2015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C49B-F73B-4052-B5E8-2E8920EBABF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8087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A098-134B-4F1B-AA84-D5592F0A6B7C}" type="datetimeFigureOut">
              <a:rPr lang="en-SG" smtClean="0"/>
              <a:t>21/11/2015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C49B-F73B-4052-B5E8-2E8920EBABF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228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1A098-134B-4F1B-AA84-D5592F0A6B7C}" type="datetimeFigureOut">
              <a:rPr lang="en-SG" smtClean="0"/>
              <a:t>21/11/2015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8C49B-F73B-4052-B5E8-2E8920EBABF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7154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90500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Principles of Teaching and Learning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895600" y="4191000"/>
            <a:ext cx="6400800" cy="17526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dirty="0"/>
              <a:t>MBBS(Mal),AM(Mal),FRCS(Ed),FRCS(</a:t>
            </a:r>
            <a:r>
              <a:rPr lang="en-US" sz="7200" dirty="0" err="1"/>
              <a:t>Glasg</a:t>
            </a:r>
            <a:r>
              <a:rPr lang="en-US" sz="7200" dirty="0"/>
              <a:t>),FICS(USA),MBA(USA), </a:t>
            </a:r>
          </a:p>
          <a:p>
            <a:pPr algn="l"/>
            <a:r>
              <a:rPr lang="en-US" sz="7200" dirty="0"/>
              <a:t>Dip Hand Surgery(</a:t>
            </a:r>
            <a:r>
              <a:rPr lang="en-US" sz="7200" dirty="0" err="1"/>
              <a:t>Eur</a:t>
            </a:r>
            <a:r>
              <a:rPr lang="en-US" sz="7200" dirty="0"/>
              <a:t>), Dip </a:t>
            </a:r>
            <a:r>
              <a:rPr lang="en-US" sz="8000" dirty="0" err="1"/>
              <a:t>MedEd</a:t>
            </a:r>
            <a:r>
              <a:rPr lang="en-US" sz="8000" dirty="0"/>
              <a:t>(Dundee), FHEA(UK),</a:t>
            </a:r>
          </a:p>
          <a:p>
            <a:pPr algn="l"/>
            <a:r>
              <a:rPr lang="en-US" sz="8000" dirty="0"/>
              <a:t>FFST(Ed), </a:t>
            </a:r>
            <a:r>
              <a:rPr lang="en-US" sz="8000" dirty="0" err="1"/>
              <a:t>FAcadMEd</a:t>
            </a:r>
            <a:r>
              <a:rPr lang="en-US" sz="8000" dirty="0"/>
              <a:t>(UK). </a:t>
            </a:r>
          </a:p>
          <a:p>
            <a:pPr algn="l"/>
            <a:endParaRPr lang="en-GB" sz="8000" b="1" dirty="0"/>
          </a:p>
          <a:p>
            <a:pPr algn="l"/>
            <a:r>
              <a:rPr lang="en-GB" sz="8000" b="1" dirty="0"/>
              <a:t>Senior Consultant Hand Surgeon</a:t>
            </a:r>
          </a:p>
          <a:p>
            <a:pPr algn="r"/>
            <a:r>
              <a:rPr lang="en-GB" sz="8000" b="1" i="1" dirty="0"/>
              <a:t>www.handsurgeryedu.com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3581401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Dr</a:t>
            </a:r>
            <a:r>
              <a:rPr lang="en-US" sz="3200" dirty="0"/>
              <a:t> </a:t>
            </a:r>
            <a:r>
              <a:rPr lang="en-US" sz="3200" dirty="0" err="1"/>
              <a:t>Vaikunthan</a:t>
            </a:r>
            <a:r>
              <a:rPr lang="en-US" sz="3200" dirty="0"/>
              <a:t> </a:t>
            </a:r>
            <a:r>
              <a:rPr lang="en-US" sz="3200" dirty="0" err="1"/>
              <a:t>Rajaratnam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49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 smtClean="0"/>
              <a:t>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066800"/>
            <a:ext cx="11303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3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41" y="685800"/>
            <a:ext cx="11695660" cy="55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11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and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Education has a much broader aim to develop an </a:t>
            </a:r>
            <a:r>
              <a:rPr lang="en-US" dirty="0" smtClean="0"/>
              <a:t>individual</a:t>
            </a:r>
          </a:p>
          <a:p>
            <a:r>
              <a:rPr lang="en-US" dirty="0"/>
              <a:t>training has a narrow aim to increase knowledge and skill in specific areas.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LEARNING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LEARN IN DIFFERENT WAYS</a:t>
            </a:r>
          </a:p>
          <a:p>
            <a:r>
              <a:rPr lang="en-US" dirty="0" smtClean="0"/>
              <a:t>THE BRAIN PLAYS A ROLE</a:t>
            </a:r>
          </a:p>
          <a:p>
            <a:r>
              <a:rPr lang="en-US" dirty="0" smtClean="0"/>
              <a:t>BASED ON ASSOCIATIONS</a:t>
            </a:r>
          </a:p>
          <a:p>
            <a:r>
              <a:rPr lang="en-US" dirty="0" smtClean="0"/>
              <a:t>OCCURS IN CULTURAL AND SOCIAL CONTEXTS</a:t>
            </a:r>
          </a:p>
          <a:p>
            <a:r>
              <a:rPr lang="en-US" dirty="0" smtClean="0"/>
              <a:t>PEOPLE LEARN IN DIFFERENT WAYS</a:t>
            </a:r>
          </a:p>
          <a:p>
            <a:r>
              <a:rPr lang="en-US" dirty="0" smtClean="0"/>
              <a:t>PEOPLE THINK ABOUT THEIR OWN LEARNING, AND THEIR FEELINGS MATTER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25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OF ORGANIZING THE ENVIRONMENT</a:t>
            </a:r>
          </a:p>
          <a:p>
            <a:r>
              <a:rPr lang="en-US" dirty="0" smtClean="0"/>
              <a:t>F ORGANIZING KNOWLEDGE, INFORMATION, AND ACTIVITIES</a:t>
            </a:r>
          </a:p>
          <a:p>
            <a:r>
              <a:rPr lang="en-US" dirty="0" smtClean="0"/>
              <a:t>PROCESS OF ORGANIZING PEOPLE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8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" y="685800"/>
            <a:ext cx="1167733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03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89" y="228600"/>
            <a:ext cx="11856412" cy="64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9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7596"/>
            <a:ext cx="11074400" cy="672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8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54984"/>
            <a:ext cx="9245599" cy="662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32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115" y="2209801"/>
            <a:ext cx="10077127" cy="251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82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9924" y="284204"/>
            <a:ext cx="9144000" cy="6308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9924" y="1204827"/>
            <a:ext cx="9144000" cy="4491638"/>
          </a:xfrm>
        </p:spPr>
        <p:txBody>
          <a:bodyPr>
            <a:normAutofit/>
          </a:bodyPr>
          <a:lstStyle/>
          <a:p>
            <a:r>
              <a:rPr lang="en-SG" dirty="0"/>
              <a:t>a </a:t>
            </a:r>
            <a:r>
              <a:rPr lang="en-SG" dirty="0" smtClean="0"/>
              <a:t>process </a:t>
            </a:r>
          </a:p>
          <a:p>
            <a:r>
              <a:rPr lang="en-SG" dirty="0" smtClean="0"/>
              <a:t>produces </a:t>
            </a:r>
            <a:r>
              <a:rPr lang="en-SG" dirty="0"/>
              <a:t>changes </a:t>
            </a:r>
            <a:r>
              <a:rPr lang="en-SG" dirty="0" smtClean="0"/>
              <a:t> </a:t>
            </a:r>
          </a:p>
          <a:p>
            <a:r>
              <a:rPr lang="en-SG" dirty="0" smtClean="0"/>
              <a:t>changes </a:t>
            </a:r>
            <a:r>
              <a:rPr lang="en-SG" dirty="0"/>
              <a:t>produced are relatively </a:t>
            </a:r>
            <a:r>
              <a:rPr lang="en-SG" dirty="0" smtClean="0"/>
              <a:t>permanent</a:t>
            </a:r>
          </a:p>
          <a:p>
            <a:endParaRPr lang="en-SG" dirty="0"/>
          </a:p>
          <a:p>
            <a:pPr algn="l"/>
            <a:r>
              <a:rPr lang="en-SG" dirty="0"/>
              <a:t>3 domains of learning</a:t>
            </a:r>
            <a:r>
              <a:rPr lang="en-SG" dirty="0">
                <a:sym typeface="Wingdings" panose="05000000000000000000" pitchFamily="2" charset="2"/>
              </a:rPr>
              <a:t> (Bloom)</a:t>
            </a:r>
            <a:endParaRPr lang="en-SG" dirty="0"/>
          </a:p>
          <a:p>
            <a:pPr marL="457200" indent="-457200" algn="l">
              <a:buFont typeface="+mj-lt"/>
              <a:buAutoNum type="arabicPeriod"/>
            </a:pPr>
            <a:r>
              <a:rPr lang="en-SG" b="1" dirty="0"/>
              <a:t>Cognitive</a:t>
            </a:r>
            <a:r>
              <a:rPr lang="en-SG" dirty="0"/>
              <a:t> – To recall, calculate, discuss, </a:t>
            </a:r>
            <a:r>
              <a:rPr lang="en-SG" dirty="0" err="1"/>
              <a:t>analyze</a:t>
            </a:r>
            <a:r>
              <a:rPr lang="en-SG" dirty="0"/>
              <a:t>, problem solve, etc.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SG" b="1" dirty="0"/>
              <a:t>Psychomotor</a:t>
            </a:r>
            <a:r>
              <a:rPr lang="en-SG" dirty="0"/>
              <a:t> – To dance, swim, ski, dive, drive a car, ride a bike, etc.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SG" b="1" dirty="0"/>
              <a:t>Affective </a:t>
            </a:r>
            <a:r>
              <a:rPr lang="en-SG" dirty="0"/>
              <a:t>– To like something or someone, love, appreciate, fear, hate, worship, etc.</a:t>
            </a:r>
          </a:p>
          <a:p>
            <a:endParaRPr lang="en-SG" dirty="0" smtClean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18110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Cognitivist Theories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Assimilation Theory (</a:t>
            </a:r>
            <a:r>
              <a:rPr lang="en-US" dirty="0" err="1"/>
              <a:t>Ausubel</a:t>
            </a:r>
            <a:r>
              <a:rPr lang="en-US" dirty="0"/>
              <a:t>)</a:t>
            </a:r>
          </a:p>
          <a:p>
            <a:pPr fontAlgn="base"/>
            <a:r>
              <a:rPr lang="en-US" dirty="0"/>
              <a:t>Attribution Theory (Weiner)</a:t>
            </a:r>
          </a:p>
          <a:p>
            <a:pPr fontAlgn="base"/>
            <a:r>
              <a:rPr lang="en-US" dirty="0"/>
              <a:t>Cognitive Load Theory (</a:t>
            </a:r>
            <a:r>
              <a:rPr lang="en-US" dirty="0" err="1"/>
              <a:t>Sweller</a:t>
            </a:r>
            <a:r>
              <a:rPr lang="en-US" dirty="0"/>
              <a:t>)</a:t>
            </a:r>
          </a:p>
          <a:p>
            <a:pPr fontAlgn="base"/>
            <a:r>
              <a:rPr lang="en-US" dirty="0"/>
              <a:t>Cognitive Theory of Multimedia Learning (Mayer)</a:t>
            </a:r>
          </a:p>
          <a:p>
            <a:pPr fontAlgn="base"/>
            <a:r>
              <a:rPr lang="en-US" dirty="0"/>
              <a:t>Component Display Theory</a:t>
            </a:r>
          </a:p>
          <a:p>
            <a:pPr fontAlgn="base"/>
            <a:r>
              <a:rPr lang="en-US" dirty="0"/>
              <a:t>Elaboration Theory (</a:t>
            </a:r>
            <a:r>
              <a:rPr lang="en-US" dirty="0" err="1"/>
              <a:t>Reigeluth</a:t>
            </a:r>
            <a:r>
              <a:rPr lang="en-US" dirty="0"/>
              <a:t>)</a:t>
            </a:r>
          </a:p>
          <a:p>
            <a:pPr fontAlgn="base"/>
            <a:r>
              <a:rPr lang="en-US" dirty="0"/>
              <a:t>Gestalt Psychology (</a:t>
            </a:r>
            <a:r>
              <a:rPr lang="en-US" dirty="0" err="1"/>
              <a:t>Tolman</a:t>
            </a:r>
            <a:r>
              <a:rPr lang="en-US" dirty="0"/>
              <a:t>)</a:t>
            </a:r>
          </a:p>
          <a:p>
            <a:pPr fontAlgn="base"/>
            <a:r>
              <a:rPr lang="en-US" dirty="0"/>
              <a:t>Mental Models (Johnson-Laird)</a:t>
            </a:r>
          </a:p>
          <a:p>
            <a:pPr fontAlgn="base"/>
            <a:r>
              <a:rPr lang="en-US" dirty="0"/>
              <a:t>Schema Theory</a:t>
            </a:r>
          </a:p>
          <a:p>
            <a:pPr fontAlgn="base"/>
            <a:r>
              <a:rPr lang="en-US" dirty="0"/>
              <a:t>Stage Theory of Cognitive Development (Piaget)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8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Behaviorist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Classical </a:t>
            </a:r>
            <a:r>
              <a:rPr lang="en-US" dirty="0"/>
              <a:t>Conditioning (Pavlov)</a:t>
            </a:r>
          </a:p>
          <a:p>
            <a:pPr fontAlgn="base"/>
            <a:r>
              <a:rPr lang="en-US" dirty="0"/>
              <a:t>GOMS Model (Card, Moran, and Newell)</a:t>
            </a:r>
          </a:p>
          <a:p>
            <a:pPr fontAlgn="base"/>
            <a:r>
              <a:rPr lang="en-US" dirty="0"/>
              <a:t>Operant Conditioning (Skinner)</a:t>
            </a:r>
          </a:p>
          <a:p>
            <a:pPr fontAlgn="base"/>
            <a:r>
              <a:rPr lang="en-US" dirty="0"/>
              <a:t>Social Learning Theory (Bandura)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31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Constructivism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Cognitive </a:t>
            </a:r>
            <a:r>
              <a:rPr lang="en-US" dirty="0"/>
              <a:t>Apprenticeship (Collins et al.)</a:t>
            </a:r>
          </a:p>
          <a:p>
            <a:pPr fontAlgn="base"/>
            <a:r>
              <a:rPr lang="en-US" dirty="0"/>
              <a:t>Communities of Practice (Lave and Wenger)</a:t>
            </a:r>
          </a:p>
          <a:p>
            <a:pPr fontAlgn="base"/>
            <a:r>
              <a:rPr lang="en-US" dirty="0"/>
              <a:t>Discovery Learning (Bruner)</a:t>
            </a:r>
          </a:p>
          <a:p>
            <a:pPr fontAlgn="base"/>
            <a:r>
              <a:rPr lang="en-US" dirty="0"/>
              <a:t>Social Development Theory (</a:t>
            </a:r>
            <a:r>
              <a:rPr lang="en-US" dirty="0" err="1"/>
              <a:t>Vygtosky</a:t>
            </a:r>
            <a:r>
              <a:rPr lang="en-US" dirty="0"/>
              <a:t>)</a:t>
            </a:r>
          </a:p>
          <a:p>
            <a:pPr fontAlgn="base"/>
            <a:r>
              <a:rPr lang="en-US" dirty="0"/>
              <a:t>Problem-Based Learning (PBL)</a:t>
            </a:r>
          </a:p>
          <a:p>
            <a:pPr fontAlgn="base"/>
            <a:r>
              <a:rPr lang="en-US" dirty="0"/>
              <a:t>Situated Learning (Lave)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6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Humanism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ARCS </a:t>
            </a:r>
            <a:r>
              <a:rPr lang="en-US" dirty="0"/>
              <a:t>Model of Motivational Design (Keller)</a:t>
            </a:r>
          </a:p>
          <a:p>
            <a:pPr fontAlgn="base"/>
            <a:r>
              <a:rPr lang="en-US" dirty="0"/>
              <a:t>Emotional Intelligence (</a:t>
            </a:r>
            <a:r>
              <a:rPr lang="en-US" dirty="0" err="1"/>
              <a:t>Goleman</a:t>
            </a:r>
            <a:r>
              <a:rPr lang="en-US" dirty="0"/>
              <a:t>)</a:t>
            </a:r>
          </a:p>
          <a:p>
            <a:pPr fontAlgn="base"/>
            <a:r>
              <a:rPr lang="en-US" dirty="0"/>
              <a:t>Experiential Learning (Kolb)</a:t>
            </a:r>
          </a:p>
          <a:p>
            <a:pPr fontAlgn="base"/>
            <a:r>
              <a:rPr lang="en-US" dirty="0"/>
              <a:t>Maslow’s Hierarchy of Needs (Maslow)</a:t>
            </a:r>
          </a:p>
          <a:p>
            <a:pPr fontAlgn="base"/>
            <a:r>
              <a:rPr lang="en-US" dirty="0"/>
              <a:t>Self-Determination Theory (</a:t>
            </a:r>
            <a:r>
              <a:rPr lang="en-US" dirty="0" err="1"/>
              <a:t>Deci</a:t>
            </a:r>
            <a:r>
              <a:rPr lang="en-US" dirty="0"/>
              <a:t> and Ryan)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0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Design-Based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ADDIE </a:t>
            </a:r>
            <a:r>
              <a:rPr lang="en-US" dirty="0"/>
              <a:t>Model of Instructional Design</a:t>
            </a:r>
          </a:p>
          <a:p>
            <a:pPr fontAlgn="base"/>
            <a:r>
              <a:rPr lang="en-US" dirty="0"/>
              <a:t>ARCS Model of Motivational Design (Keller)</a:t>
            </a:r>
          </a:p>
          <a:p>
            <a:pPr fontAlgn="base"/>
            <a:r>
              <a:rPr lang="en-US" dirty="0"/>
              <a:t>Elaboration Theory (</a:t>
            </a:r>
            <a:r>
              <a:rPr lang="en-US" dirty="0" err="1"/>
              <a:t>Reigeluth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://insightlopedia.files.wordpress.com/2008/10/dickcarey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32" y="815009"/>
            <a:ext cx="11448482" cy="57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9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Plato &amp; Aristotle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SG" dirty="0"/>
              <a:t>“Is truth and knowledge to be found within us (rationalism) or is it to be found by using our senses to </a:t>
            </a:r>
            <a:r>
              <a:rPr lang="en-SG" dirty="0" smtClean="0"/>
              <a:t>discover what </a:t>
            </a:r>
            <a:r>
              <a:rPr lang="en-SG" dirty="0"/>
              <a:t>is outside of ourselves (empiricism</a:t>
            </a:r>
            <a:r>
              <a:rPr lang="en-SG" dirty="0" smtClean="0"/>
              <a:t>)?”</a:t>
            </a:r>
          </a:p>
          <a:p>
            <a:r>
              <a:rPr lang="en-SG" dirty="0"/>
              <a:t>As a </a:t>
            </a:r>
            <a:r>
              <a:rPr lang="en-SG" i="1" dirty="0"/>
              <a:t>rationalist, </a:t>
            </a:r>
            <a:r>
              <a:rPr lang="en-SG" dirty="0"/>
              <a:t>Plato developed the belief that knowledge and </a:t>
            </a:r>
            <a:r>
              <a:rPr lang="en-SG" dirty="0" smtClean="0"/>
              <a:t>truth can </a:t>
            </a:r>
            <a:r>
              <a:rPr lang="en-SG" dirty="0"/>
              <a:t>be discovered by self-reflection. Socrates also believed strongly that certain knowledge was only </a:t>
            </a:r>
            <a:r>
              <a:rPr lang="en-SG" dirty="0" smtClean="0"/>
              <a:t>attainable through </a:t>
            </a:r>
            <a:r>
              <a:rPr lang="en-SG" dirty="0"/>
              <a:t>reason. He developed the dialectic method of discovering truth through conversations with fellow </a:t>
            </a:r>
            <a:r>
              <a:rPr lang="en-SG" dirty="0" smtClean="0"/>
              <a:t>citizens (</a:t>
            </a:r>
            <a:r>
              <a:rPr lang="en-SG" dirty="0"/>
              <a:t>Monroe, </a:t>
            </a:r>
            <a:r>
              <a:rPr lang="en-SG" dirty="0" smtClean="0"/>
              <a:t>1925</a:t>
            </a:r>
          </a:p>
          <a:p>
            <a:r>
              <a:rPr lang="en-SG" dirty="0"/>
              <a:t>Aristotle, the </a:t>
            </a:r>
            <a:r>
              <a:rPr lang="en-SG" i="1" dirty="0"/>
              <a:t>empiricist, </a:t>
            </a:r>
            <a:r>
              <a:rPr lang="en-SG" dirty="0"/>
              <a:t>suggested that we use our senses to look for truth </a:t>
            </a:r>
            <a:r>
              <a:rPr lang="en-SG" dirty="0" smtClean="0"/>
              <a:t>and knowledge </a:t>
            </a:r>
            <a:r>
              <a:rPr lang="en-SG" dirty="0"/>
              <a:t>in the world outside </a:t>
            </a:r>
            <a:r>
              <a:rPr lang="en-SG" dirty="0" smtClean="0"/>
              <a:t>ourselves.</a:t>
            </a:r>
          </a:p>
          <a:p>
            <a:r>
              <a:rPr lang="en-SG"/>
              <a:t>The </a:t>
            </a:r>
            <a:r>
              <a:rPr lang="en-SG" smtClean="0"/>
              <a:t>Romans emphasized </a:t>
            </a:r>
            <a:r>
              <a:rPr lang="en-SG" dirty="0"/>
              <a:t>education as vocational training, rather than as training of the mind for the discovery of truth</a:t>
            </a:r>
          </a:p>
        </p:txBody>
      </p:sp>
    </p:spTree>
    <p:extLst>
      <p:ext uri="{BB962C8B-B14F-4D97-AF65-F5344CB8AC3E}">
        <p14:creationId xmlns:p14="http://schemas.microsoft.com/office/powerpoint/2010/main" val="123896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Brain &amp; Mind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The brain is the organ of the mind just as the lungs are the organs for respiration</a:t>
            </a:r>
          </a:p>
          <a:p>
            <a:endParaRPr lang="en-US" dirty="0"/>
          </a:p>
          <a:p>
            <a:r>
              <a:rPr lang="en-SG" dirty="0"/>
              <a:t>Cognition - sensory motor - ego -memory</a:t>
            </a:r>
          </a:p>
        </p:txBody>
      </p:sp>
    </p:spTree>
    <p:extLst>
      <p:ext uri="{BB962C8B-B14F-4D97-AF65-F5344CB8AC3E}">
        <p14:creationId xmlns:p14="http://schemas.microsoft.com/office/powerpoint/2010/main" val="2708214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Brain and Mind</a:t>
            </a:r>
            <a:endParaRPr lang="en-S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863076"/>
              </p:ext>
            </p:extLst>
          </p:nvPr>
        </p:nvGraphicFramePr>
        <p:xfrm>
          <a:off x="1025237" y="180484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186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4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" y="6211669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Valcke</a:t>
            </a:r>
            <a:r>
              <a:rPr lang="en-US" dirty="0"/>
              <a:t>, M., &amp; De </a:t>
            </a:r>
            <a:r>
              <a:rPr lang="en-US" dirty="0" err="1"/>
              <a:t>Wever</a:t>
            </a:r>
            <a:r>
              <a:rPr lang="en-US" dirty="0"/>
              <a:t>, B. (2006). Information and communication technologies in higher education: evidence-based practices in medical education. </a:t>
            </a:r>
            <a:r>
              <a:rPr lang="en-US" i="1" dirty="0"/>
              <a:t>Medical teacher</a:t>
            </a:r>
            <a:r>
              <a:rPr lang="en-US" dirty="0"/>
              <a:t>, </a:t>
            </a:r>
            <a:r>
              <a:rPr lang="en-US" i="1" dirty="0"/>
              <a:t>28</a:t>
            </a:r>
            <a:r>
              <a:rPr lang="en-US" dirty="0"/>
              <a:t>(1), 40–48</a:t>
            </a:r>
            <a:r>
              <a:rPr lang="en-US" dirty="0" smtClean="0"/>
              <a:t>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0709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7" y="178913"/>
            <a:ext cx="12088210" cy="528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" y="6211669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LISON, T., GUNTHER, S., OGORUL, Y., PRETSCHNER, D.P. </a:t>
            </a:r>
            <a:r>
              <a:rPr lang="en-US" dirty="0" smtClean="0"/>
              <a:t>&amp; WISCHNESKY</a:t>
            </a:r>
            <a:r>
              <a:rPr lang="en-US" dirty="0"/>
              <a:t>, M.B. (2004) Vision 2003: Virtual learning units for</a:t>
            </a:r>
          </a:p>
          <a:p>
            <a:r>
              <a:rPr lang="en-US" dirty="0"/>
              <a:t>medical training and education, International Journal of </a:t>
            </a:r>
            <a:r>
              <a:rPr lang="en-US" dirty="0" smtClean="0"/>
              <a:t>Medical Information</a:t>
            </a:r>
            <a:r>
              <a:rPr lang="en-US" dirty="0"/>
              <a:t>, 73, pp. 165–172.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6856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dwonders.com/images/uploaded-photos/anatomy-of-brain-1_8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174" y="642713"/>
            <a:ext cx="7959811" cy="621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269266"/>
              </p:ext>
            </p:extLst>
          </p:nvPr>
        </p:nvGraphicFramePr>
        <p:xfrm>
          <a:off x="776416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586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91" y="0"/>
            <a:ext cx="76308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3935896"/>
            <a:ext cx="2425148" cy="2922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1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3295</TotalTime>
  <Words>580</Words>
  <Application>Microsoft Office PowerPoint</Application>
  <PresentationFormat>Widescreen</PresentationFormat>
  <Paragraphs>96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Principles of Teaching and Learning</vt:lpstr>
      <vt:lpstr>Learning</vt:lpstr>
      <vt:lpstr>Plato &amp; Aristotle</vt:lpstr>
      <vt:lpstr>Brain &amp; Mind</vt:lpstr>
      <vt:lpstr>Brain and Mind</vt:lpstr>
      <vt:lpstr>PowerPoint Presentation</vt:lpstr>
      <vt:lpstr>PowerPoint Presentation</vt:lpstr>
      <vt:lpstr>PowerPoint Presentation</vt:lpstr>
      <vt:lpstr>PowerPoint Presentation</vt:lpstr>
      <vt:lpstr>Brain</vt:lpstr>
      <vt:lpstr>PowerPoint Presentation</vt:lpstr>
      <vt:lpstr>Education and Training</vt:lpstr>
      <vt:lpstr>THE LEARNING PROCESS</vt:lpstr>
      <vt:lpstr>Teaching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Cognitivist Theories:</vt:lpstr>
      <vt:lpstr>Behaviorist Theories</vt:lpstr>
      <vt:lpstr>Constructivism</vt:lpstr>
      <vt:lpstr>Humanism </vt:lpstr>
      <vt:lpstr>Design-Based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Teaching and Learning</dc:title>
  <dc:creator>Vaikunthan Rajaratnam</dc:creator>
  <cp:lastModifiedBy>Rajaratnam Vaikunthan (AHPL)</cp:lastModifiedBy>
  <cp:revision>19</cp:revision>
  <dcterms:created xsi:type="dcterms:W3CDTF">2013-10-19T06:09:54Z</dcterms:created>
  <dcterms:modified xsi:type="dcterms:W3CDTF">2015-11-21T03:45:46Z</dcterms:modified>
</cp:coreProperties>
</file>