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7" r:id="rId4"/>
    <p:sldId id="259" r:id="rId5"/>
    <p:sldId id="260" r:id="rId6"/>
    <p:sldId id="266" r:id="rId7"/>
    <p:sldId id="258" r:id="rId8"/>
    <p:sldId id="261" r:id="rId9"/>
    <p:sldId id="262" r:id="rId10"/>
    <p:sldId id="267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BADB-F1C2-4490-808D-D3F9E7E3C19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D705E-6921-4A72-94A2-F313F7845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6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11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18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99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95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81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3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21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0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27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08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D705E-6921-4A72-94A2-F313F78451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4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3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8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5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9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2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4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3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8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6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87145-CA0E-4A4C-AD58-5412C038D487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449E6-B165-4EE8-A94C-F81C140C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6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bamedicin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ww.handsurgeryedu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dsurgerymanual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surgicaleducation.wordpress.com/2010/01/31/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ziq.com/vaikuntha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306" y="1371600"/>
            <a:ext cx="7772400" cy="147002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/>
              <a:t>MMC – Multimedia confusion – beyond PowerPoint - imaging , video and audio in medicine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g.tomshardware.com/us/2005/03/02/how_much_graphics_power_does_a_pc_really_need/aiw-multime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85247"/>
            <a:ext cx="5334000" cy="376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8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50182" cy="604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123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Moodle</a:t>
            </a:r>
          </a:p>
          <a:p>
            <a:pPr lvl="1"/>
            <a:r>
              <a:rPr lang="en-US" dirty="0" smtClean="0">
                <a:hlinkClick r:id="rId3"/>
              </a:rPr>
              <a:t>MBA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Hand Surgery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 descr="http://pasdtechtraining.wikispaces.com/file/view/moodlegui.jpg/157042551/moodlegu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84" y="2819400"/>
            <a:ext cx="5579442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5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89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07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PowerPoint</a:t>
            </a:r>
            <a:endParaRPr lang="en-US" dirty="0"/>
          </a:p>
        </p:txBody>
      </p:sp>
      <p:pic>
        <p:nvPicPr>
          <p:cNvPr id="4" name="Don McMillan_ Life After Death by PowerPoint - YouTub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5922"/>
            <a:ext cx="8859712" cy="6645367"/>
          </a:xfrm>
        </p:spPr>
      </p:pic>
    </p:spTree>
    <p:extLst>
      <p:ext uri="{BB962C8B-B14F-4D97-AF65-F5344CB8AC3E}">
        <p14:creationId xmlns:p14="http://schemas.microsoft.com/office/powerpoint/2010/main" val="40062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Ppt</a:t>
            </a:r>
            <a:endParaRPr lang="en-US" dirty="0" smtClean="0"/>
          </a:p>
          <a:p>
            <a:r>
              <a:rPr lang="en-US" dirty="0"/>
              <a:t>Acrobat PDF file from the "print handouts" </a:t>
            </a:r>
            <a:endParaRPr lang="en-US" dirty="0" smtClean="0"/>
          </a:p>
          <a:p>
            <a:r>
              <a:rPr lang="en-US" dirty="0"/>
              <a:t>convert </a:t>
            </a:r>
            <a:r>
              <a:rPr lang="en-US" dirty="0" smtClean="0"/>
              <a:t> to Flash/Video</a:t>
            </a:r>
          </a:p>
          <a:p>
            <a:r>
              <a:rPr lang="en-US" dirty="0" smtClean="0"/>
              <a:t>Screencast</a:t>
            </a:r>
            <a:endParaRPr lang="en-US" dirty="0"/>
          </a:p>
        </p:txBody>
      </p:sp>
      <p:pic>
        <p:nvPicPr>
          <p:cNvPr id="2050" name="Picture 2" descr="http://powerpointpresentationwriting.com/images/powerpoint-presentation-wri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36228"/>
            <a:ext cx="5187903" cy="345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6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Blogs and </a:t>
            </a:r>
            <a:r>
              <a:rPr lang="en-US" dirty="0" smtClean="0"/>
              <a:t>Wikis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/>
          <a:lstStyle/>
          <a:p>
            <a:r>
              <a:rPr lang="en-US" dirty="0"/>
              <a:t>write web pages simply using a web </a:t>
            </a:r>
            <a:r>
              <a:rPr lang="en-US" dirty="0" smtClean="0"/>
              <a:t>browser</a:t>
            </a:r>
          </a:p>
          <a:p>
            <a:r>
              <a:rPr lang="en-US" dirty="0"/>
              <a:t>consensus </a:t>
            </a:r>
            <a:r>
              <a:rPr lang="en-US" dirty="0" smtClean="0"/>
              <a:t>documents</a:t>
            </a:r>
          </a:p>
          <a:p>
            <a:r>
              <a:rPr lang="en-US" dirty="0"/>
              <a:t>reflective </a:t>
            </a:r>
            <a:r>
              <a:rPr lang="en-US" dirty="0" smtClean="0"/>
              <a:t>writing</a:t>
            </a:r>
          </a:p>
          <a:p>
            <a:r>
              <a:rPr lang="en-US" dirty="0" err="1" smtClean="0"/>
              <a:t>Wordpress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E.g</a:t>
            </a:r>
            <a:r>
              <a:rPr lang="en-US" dirty="0" smtClean="0">
                <a:hlinkClick r:id="rId4"/>
              </a:rPr>
              <a:t>., blog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http://www.nbglobe.com/wp-content/uploads/2010/10/scince-life-UC-blog1-1024x79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b="19190"/>
          <a:stretch/>
        </p:blipFill>
        <p:spPr bwMode="auto">
          <a:xfrm>
            <a:off x="3581400" y="2819399"/>
            <a:ext cx="5717121" cy="391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irlsintechdet.com/wp-content/uploads/2012/10/Podcasting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71" y="3124200"/>
            <a:ext cx="4951629" cy="37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Podcasting and Video 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MP3 audio </a:t>
            </a:r>
            <a:r>
              <a:rPr lang="en-US" dirty="0" smtClean="0"/>
              <a:t>files</a:t>
            </a:r>
          </a:p>
          <a:p>
            <a:r>
              <a:rPr lang="en-US" dirty="0"/>
              <a:t>“screencast” </a:t>
            </a:r>
            <a:r>
              <a:rPr lang="en-US" dirty="0" smtClean="0"/>
              <a:t>presentations</a:t>
            </a:r>
          </a:p>
          <a:p>
            <a:r>
              <a:rPr lang="en-US" dirty="0" err="1" smtClean="0"/>
              <a:t>Podbean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sx="1000" sy="1000" algn="ctr" rotWithShape="0">
                    <a:srgbClr val="00B0F0">
                      <a:alpha val="86000"/>
                    </a:srgbClr>
                  </a:outerShdw>
                </a:effectLst>
              </a:rPr>
              <a:t>20,000km/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50800" dist="50800" dir="5400000" sx="1000" sy="1000" algn="ctr" rotWithShape="0">
                    <a:srgbClr val="00B0F0">
                      <a:alpha val="86000"/>
                    </a:srgbClr>
                  </a:outerShdw>
                </a:effectLst>
              </a:rPr>
              <a:t>yr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sx="1000" sy="1000" algn="ctr" rotWithShape="0">
                    <a:srgbClr val="00B0F0">
                      <a:alpha val="86000"/>
                    </a:srgbClr>
                  </a:outerShdw>
                </a:effectLst>
              </a:rPr>
              <a:t> of driving =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50800" dist="50800" dir="5400000" sx="1000" sy="1000" algn="ctr" rotWithShape="0">
                    <a:srgbClr val="00B0F0">
                      <a:alpha val="86000"/>
                    </a:srgbClr>
                  </a:outerShdw>
                </a:effectLst>
              </a:rPr>
              <a:t>UG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sx="1000" sy="1000" algn="ctr" rotWithShape="0">
                    <a:srgbClr val="00B0F0">
                      <a:alpha val="86000"/>
                    </a:srgbClr>
                  </a:outerShdw>
                </a:effectLst>
              </a:rPr>
              <a:t> degree in 1.5yrs!</a:t>
            </a:r>
          </a:p>
          <a:p>
            <a:pPr marL="0" indent="0">
              <a:buNone/>
            </a:pPr>
            <a:r>
              <a:rPr lang="en-US" dirty="0" smtClean="0">
                <a:effectLst>
                  <a:outerShdw blurRad="50800" dist="50800" dir="5400000" sx="1000" sy="1000" algn="ctr" rotWithShape="0">
                    <a:srgbClr val="00B0F0">
                      <a:alpha val="86000"/>
                    </a:srgbClr>
                  </a:outerShdw>
                </a:effectLst>
              </a:rPr>
              <a:t>Video </a:t>
            </a:r>
            <a:r>
              <a:rPr lang="en-US" dirty="0" err="1" smtClean="0">
                <a:effectLst>
                  <a:outerShdw blurRad="50800" dist="50800" dir="5400000" sx="1000" sy="1000" algn="ctr" rotWithShape="0">
                    <a:srgbClr val="00B0F0">
                      <a:alpha val="86000"/>
                    </a:srgbClr>
                  </a:outerShdw>
                </a:effectLst>
              </a:rPr>
              <a:t>vs</a:t>
            </a:r>
            <a:r>
              <a:rPr lang="en-US" dirty="0" smtClean="0">
                <a:effectLst>
                  <a:outerShdw blurRad="50800" dist="50800" dir="5400000" sx="1000" sy="1000" algn="ctr" rotWithShape="0">
                    <a:srgbClr val="00B0F0">
                      <a:alpha val="86000"/>
                    </a:srgbClr>
                  </a:outerShdw>
                </a:effectLst>
              </a:rPr>
              <a:t> Audio</a:t>
            </a:r>
            <a:endParaRPr lang="en-US" dirty="0">
              <a:effectLst>
                <a:outerShdw blurRad="50800" dist="50800" dir="5400000" sx="1000" sy="1000" algn="ctr" rotWithShape="0">
                  <a:srgbClr val="00B0F0">
                    <a:alpha val="86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1" y="-31927"/>
            <a:ext cx="8227089" cy="617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2484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http://web2-0world.wikispaces.com/Podcasting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0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ems-works.com/Medical-Simulation-Blog/image.axd?picture=2011%2F11%2FMonitor+New+Camera+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41069"/>
            <a:ext cx="3733800" cy="531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Digital </a:t>
            </a:r>
            <a:r>
              <a:rPr lang="en-US" b="1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QuickTime, Windows Media/</a:t>
            </a:r>
            <a:r>
              <a:rPr lang="en-US" dirty="0" err="1"/>
              <a:t>AVI</a:t>
            </a:r>
            <a:r>
              <a:rPr lang="en-US" dirty="0"/>
              <a:t>, Flash, </a:t>
            </a:r>
            <a:r>
              <a:rPr lang="en-US" dirty="0" err="1"/>
              <a:t>RealVideo</a:t>
            </a:r>
            <a:r>
              <a:rPr lang="en-US" dirty="0"/>
              <a:t> and </a:t>
            </a:r>
            <a:r>
              <a:rPr lang="en-US" dirty="0" smtClean="0"/>
              <a:t>MPEG</a:t>
            </a:r>
          </a:p>
          <a:p>
            <a:r>
              <a:rPr lang="en-US" dirty="0" smtClean="0"/>
              <a:t>HTML5</a:t>
            </a:r>
          </a:p>
          <a:p>
            <a:r>
              <a:rPr lang="en-US" dirty="0" smtClean="0"/>
              <a:t>Simple editing on the fly</a:t>
            </a:r>
          </a:p>
          <a:p>
            <a:endParaRPr lang="en-US" dirty="0" smtClean="0"/>
          </a:p>
        </p:txBody>
      </p:sp>
      <p:pic>
        <p:nvPicPr>
          <p:cNvPr id="6146" name="Picture 2" descr="http://static.videomaker.com/sites/videomaker.com/files/styles/vm_image_token_lightbox/public/articles/12239/0_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90999"/>
            <a:ext cx="2791977" cy="24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4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Conferencing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hlinkClick r:id="rId3"/>
              </a:rPr>
              <a:t>Wiziq</a:t>
            </a:r>
            <a:endParaRPr lang="en-US" dirty="0" smtClean="0"/>
          </a:p>
          <a:p>
            <a:r>
              <a:rPr lang="en-US" dirty="0" smtClean="0"/>
              <a:t>Skype</a:t>
            </a:r>
          </a:p>
          <a:p>
            <a:endParaRPr lang="en-US" dirty="0"/>
          </a:p>
        </p:txBody>
      </p:sp>
      <p:pic>
        <p:nvPicPr>
          <p:cNvPr id="7170" name="Picture 2" descr="WiZi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6795274" cy="445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 learning objects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Sharable Content Object Reference Model</a:t>
            </a:r>
            <a:r>
              <a:rPr lang="en-US" dirty="0"/>
              <a:t> (</a:t>
            </a:r>
            <a:r>
              <a:rPr lang="en-US" b="1" dirty="0" err="1"/>
              <a:t>SCORM</a:t>
            </a:r>
            <a:r>
              <a:rPr lang="en-US" dirty="0"/>
              <a:t>)</a:t>
            </a:r>
            <a:r>
              <a:rPr lang="en-US" dirty="0" smtClean="0"/>
              <a:t> compliant</a:t>
            </a:r>
          </a:p>
          <a:p>
            <a:pPr lvl="1"/>
            <a:r>
              <a:rPr lang="en-US" dirty="0" smtClean="0"/>
              <a:t>set </a:t>
            </a:r>
            <a:r>
              <a:rPr lang="en-US" dirty="0"/>
              <a:t>of technical standards for e-learning software </a:t>
            </a:r>
            <a:r>
              <a:rPr lang="en-US" dirty="0" smtClean="0"/>
              <a:t>products</a:t>
            </a:r>
          </a:p>
          <a:p>
            <a:pPr marL="457200" lvl="1" indent="0">
              <a:buNone/>
            </a:pPr>
            <a:r>
              <a:rPr lang="en-US" dirty="0"/>
              <a:t>electronically supported </a:t>
            </a:r>
            <a:r>
              <a:rPr lang="en-US" dirty="0" smtClean="0"/>
              <a:t>learning</a:t>
            </a:r>
            <a:r>
              <a:rPr lang="en-US" dirty="0"/>
              <a:t> and </a:t>
            </a:r>
            <a:r>
              <a:rPr lang="en-US" dirty="0" smtClean="0"/>
              <a:t>teaching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88" y="4419600"/>
            <a:ext cx="4038600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3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123</Words>
  <Application>Microsoft Office PowerPoint</Application>
  <PresentationFormat>On-screen Show (4:3)</PresentationFormat>
  <Paragraphs>47</Paragraphs>
  <Slides>13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MMC – Multimedia confusion – beyond PowerPoint - imaging , video and audio in medicine</vt:lpstr>
      <vt:lpstr>PowerPoint</vt:lpstr>
      <vt:lpstr>Presentations</vt:lpstr>
      <vt:lpstr>Blogs and Wikis</vt:lpstr>
      <vt:lpstr>Podcasting and Video casting</vt:lpstr>
      <vt:lpstr>PowerPoint Presentation</vt:lpstr>
      <vt:lpstr>Digital Video</vt:lpstr>
      <vt:lpstr>Web Conferencing </vt:lpstr>
      <vt:lpstr>E learning objects</vt:lpstr>
      <vt:lpstr>PowerPoint Presentation</vt:lpstr>
      <vt:lpstr>LMS</vt:lpstr>
      <vt:lpstr>PowerPoint Presentation</vt:lpstr>
      <vt:lpstr>PowerPoint Presentation</vt:lpstr>
    </vt:vector>
  </TitlesOfParts>
  <Company>KTPH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MMC – Multimedia confusion – beyond PowerPoint - imaging , video and audio in medicine</dc:title>
  <dc:creator>Vaikunthan</dc:creator>
  <cp:lastModifiedBy>Vaikunthan</cp:lastModifiedBy>
  <cp:revision>4</cp:revision>
  <dcterms:created xsi:type="dcterms:W3CDTF">2012-12-04T05:59:38Z</dcterms:created>
  <dcterms:modified xsi:type="dcterms:W3CDTF">2012-12-05T09:09:39Z</dcterms:modified>
</cp:coreProperties>
</file>