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media/image1.jpeg" ContentType="image/jpeg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3004800" cy="9753600"/>
  <p:notesSz cx="6858000" cy="9144000"/>
  <p:defaultTextStyle>
    <a:lvl1pPr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solidFill>
          <a:srgbClr val="FFFFFF"/>
        </a:solidFill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497F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065C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065C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308B16">
              <a:alpha val="3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08B1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08B1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54" name="Shape 5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 cop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/>
        </p:nvSpPr>
        <p:spPr>
          <a:xfrm>
            <a:off x="4445000" y="9129182"/>
            <a:ext cx="4140199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normAutofit fontScale="100000" lnSpcReduction="0"/>
          </a:bodyPr>
          <a:lstStyle>
            <a:lvl1pPr defTabSz="914400">
              <a:defRPr sz="1600">
                <a:latin typeface="Short Stack"/>
                <a:ea typeface="Short Stack"/>
                <a:cs typeface="Short Stack"/>
                <a:sym typeface="Short Stack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FFFFFF"/>
                </a:solidFill>
              </a:rPr>
              <a:t>Last Backpack, Copyright 2013</a:t>
            </a:r>
          </a:p>
        </p:txBody>
      </p:sp>
      <p:sp>
        <p:nvSpPr>
          <p:cNvPr id="31" name="Shape 31"/>
          <p:cNvSpPr/>
          <p:nvPr>
            <p:ph type="title"/>
          </p:nvPr>
        </p:nvSpPr>
        <p:spPr>
          <a:xfrm>
            <a:off x="1270000" y="170688"/>
            <a:ext cx="10464800" cy="2605024"/>
          </a:xfrm>
          <a:prstGeom prst="rect">
            <a:avLst/>
          </a:prstGeom>
        </p:spPr>
        <p:txBody>
          <a:bodyPr lIns="91424" tIns="91424" rIns="91424" bIns="91424">
            <a:noAutofit/>
          </a:bodyPr>
          <a:lstStyle>
            <a:lvl1pPr algn="l" defTabSz="91440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1400"/>
              <a:t>Title Text</a:t>
            </a:r>
          </a:p>
        </p:txBody>
      </p:sp>
      <p:sp>
        <p:nvSpPr>
          <p:cNvPr id="32" name="Shape 32"/>
          <p:cNvSpPr/>
          <p:nvPr>
            <p:ph type="body" idx="1"/>
          </p:nvPr>
        </p:nvSpPr>
        <p:spPr>
          <a:xfrm>
            <a:off x="1270000" y="2775711"/>
            <a:ext cx="10464800" cy="6081778"/>
          </a:xfrm>
          <a:prstGeom prst="rect">
            <a:avLst/>
          </a:prstGeom>
        </p:spPr>
        <p:txBody>
          <a:bodyPr lIns="91424" tIns="91424" rIns="91424" bIns="91424">
            <a:noAutofit/>
          </a:bodyPr>
          <a:lstStyle>
            <a:lvl1pPr marL="893697" indent="-338199" defTabSz="914400">
              <a:spcBef>
                <a:spcPts val="3000"/>
              </a:spcBef>
              <a:buSzPct val="100000"/>
              <a:buFont typeface="Helvetica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439797" indent="-338199" defTabSz="914400">
              <a:spcBef>
                <a:spcPts val="3000"/>
              </a:spcBef>
              <a:buSzPct val="100000"/>
              <a:buFont typeface="Helvetica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973197" indent="-338197" defTabSz="914400">
              <a:spcBef>
                <a:spcPts val="3000"/>
              </a:spcBef>
              <a:buSzPct val="100000"/>
              <a:buFont typeface="Helvetica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544697" indent="-338197" defTabSz="914400">
              <a:spcBef>
                <a:spcPts val="3000"/>
              </a:spcBef>
              <a:buSzPct val="100000"/>
              <a:buFont typeface="Helvetica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128897" indent="-338197" defTabSz="914400">
              <a:spcBef>
                <a:spcPts val="3000"/>
              </a:spcBef>
              <a:buSzPct val="100000"/>
              <a:buFont typeface="Helvetica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1400"/>
              <a:t>Body Level One</a:t>
            </a:r>
            <a:endParaRPr sz="1400"/>
          </a:p>
          <a:p>
            <a:pPr lvl="1">
              <a:defRPr sz="1800"/>
            </a:pPr>
            <a:r>
              <a:rPr sz="1400"/>
              <a:t>Body Level Two</a:t>
            </a:r>
            <a:endParaRPr sz="1400"/>
          </a:p>
          <a:p>
            <a:pPr lvl="2">
              <a:defRPr sz="1800"/>
            </a:pPr>
            <a:r>
              <a:rPr sz="1400"/>
              <a:t>Body Level Three</a:t>
            </a:r>
            <a:endParaRPr sz="1400"/>
          </a:p>
          <a:p>
            <a:pPr lvl="3">
              <a:defRPr sz="1800"/>
            </a:pPr>
            <a:r>
              <a:rPr sz="1400"/>
              <a:t>Body Level Four</a:t>
            </a:r>
            <a:endParaRPr sz="1400"/>
          </a:p>
          <a:p>
            <a:pPr lvl="4">
              <a:defRPr sz="1800"/>
            </a:pPr>
            <a:r>
              <a:rPr sz="14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title"/>
          </p:nvPr>
        </p:nvSpPr>
        <p:spPr>
          <a:xfrm>
            <a:off x="1270000" y="0"/>
            <a:ext cx="10464800" cy="2946400"/>
          </a:xfrm>
          <a:prstGeom prst="rect">
            <a:avLst/>
          </a:prstGeom>
        </p:spPr>
        <p:txBody>
          <a:bodyPr>
            <a:noAutofit/>
          </a:bodyPr>
          <a:lstStyle>
            <a:lvl1pPr defTabSz="914400">
              <a:defRPr sz="7200">
                <a:uFill>
                  <a:solidFill>
                    <a:srgbClr val="FFFFFF"/>
                  </a:solidFill>
                </a:u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7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Title Text</a:t>
            </a:r>
          </a:p>
        </p:txBody>
      </p:sp>
      <p:sp>
        <p:nvSpPr>
          <p:cNvPr id="35" name="Shape 35"/>
          <p:cNvSpPr/>
          <p:nvPr>
            <p:ph type="body" idx="1"/>
          </p:nvPr>
        </p:nvSpPr>
        <p:spPr>
          <a:xfrm>
            <a:off x="1270000" y="2743207"/>
            <a:ext cx="10464800" cy="6146786"/>
          </a:xfrm>
          <a:prstGeom prst="rect">
            <a:avLst/>
          </a:prstGeom>
        </p:spPr>
        <p:txBody>
          <a:bodyPr>
            <a:noAutofit/>
          </a:bodyPr>
          <a:lstStyle>
            <a:lvl1pPr marL="841375" indent="-434975" defTabSz="914400">
              <a:spcBef>
                <a:spcPts val="3000"/>
              </a:spcBef>
              <a:buSzPct val="66000"/>
              <a:defRPr sz="3600">
                <a:uFill>
                  <a:solidFill>
                    <a:srgbClr val="FFFFFF"/>
                  </a:solidFill>
                </a:uFill>
                <a:latin typeface="Chalkboard"/>
                <a:ea typeface="Chalkboard"/>
                <a:cs typeface="Chalkboard"/>
                <a:sym typeface="Chalkboard"/>
              </a:defRPr>
            </a:lvl1pPr>
            <a:lvl2pPr marL="1387475" indent="-434975" defTabSz="914400">
              <a:spcBef>
                <a:spcPts val="3000"/>
              </a:spcBef>
              <a:buSzPct val="66000"/>
              <a:defRPr sz="3600">
                <a:uFill>
                  <a:solidFill>
                    <a:srgbClr val="FFFFFF"/>
                  </a:solidFill>
                </a:uFill>
                <a:latin typeface="Chalkboard"/>
                <a:ea typeface="Chalkboard"/>
                <a:cs typeface="Chalkboard"/>
                <a:sym typeface="Chalkboard"/>
              </a:defRPr>
            </a:lvl2pPr>
            <a:lvl3pPr marL="1920875" indent="-434975" defTabSz="914400">
              <a:spcBef>
                <a:spcPts val="3000"/>
              </a:spcBef>
              <a:buSzPct val="66000"/>
              <a:defRPr sz="3600">
                <a:uFill>
                  <a:solidFill>
                    <a:srgbClr val="FFFFFF"/>
                  </a:solidFill>
                </a:uFill>
                <a:latin typeface="Chalkboard"/>
                <a:ea typeface="Chalkboard"/>
                <a:cs typeface="Chalkboard"/>
                <a:sym typeface="Chalkboard"/>
              </a:defRPr>
            </a:lvl3pPr>
            <a:lvl4pPr marL="2492375" indent="-434975" defTabSz="914400">
              <a:spcBef>
                <a:spcPts val="3000"/>
              </a:spcBef>
              <a:buSzPct val="66000"/>
              <a:defRPr sz="3600">
                <a:uFill>
                  <a:solidFill>
                    <a:srgbClr val="FFFFFF"/>
                  </a:solidFill>
                </a:uFill>
                <a:latin typeface="Chalkboard"/>
                <a:ea typeface="Chalkboard"/>
                <a:cs typeface="Chalkboard"/>
                <a:sym typeface="Chalkboard"/>
              </a:defRPr>
            </a:lvl4pPr>
            <a:lvl5pPr marL="3076575" indent="-434975" defTabSz="914400">
              <a:spcBef>
                <a:spcPts val="3000"/>
              </a:spcBef>
              <a:buSzPct val="66000"/>
              <a:defRPr sz="3600">
                <a:uFill>
                  <a:solidFill>
                    <a:srgbClr val="FFFFFF"/>
                  </a:solidFill>
                </a:uFill>
                <a:latin typeface="Chalkboard"/>
                <a:ea typeface="Chalkboard"/>
                <a:cs typeface="Chalkboard"/>
                <a:sym typeface="Chalkboard"/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One</a:t>
            </a:r>
            <a:endParaRPr sz="36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Two</a:t>
            </a:r>
            <a:endParaRPr sz="36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Three</a:t>
            </a:r>
            <a:endParaRPr sz="36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Four</a:t>
            </a:r>
            <a:endParaRPr sz="36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>
            <a:noAutofit/>
          </a:bodyPr>
          <a:lstStyle>
            <a:lvl1pPr defTabSz="457200">
              <a:defRPr sz="7200"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8" name="Shape 38"/>
          <p:cNvSpPr/>
          <p:nvPr>
            <p:ph type="body" idx="1"/>
          </p:nvPr>
        </p:nvSpPr>
        <p:spPr>
          <a:xfrm>
            <a:off x="1270000" y="2946400"/>
            <a:ext cx="10464800" cy="5740400"/>
          </a:xfrm>
          <a:prstGeom prst="rect">
            <a:avLst/>
          </a:prstGeom>
        </p:spPr>
        <p:txBody>
          <a:bodyPr>
            <a:noAutofit/>
          </a:bodyPr>
          <a:lstStyle>
            <a:lvl1pPr marL="893697" indent="-436497" defTabSz="457200">
              <a:spcBef>
                <a:spcPts val="3000"/>
              </a:spcBef>
              <a:buSzPct val="43000"/>
              <a:buBlip>
                <a:blip r:embed="rId3"/>
              </a:buBlip>
              <a:defRPr sz="3600">
                <a:latin typeface="Chalkboard"/>
                <a:ea typeface="Chalkboard"/>
                <a:cs typeface="Chalkboard"/>
                <a:sym typeface="Chalkboard"/>
              </a:defRPr>
            </a:lvl1pPr>
            <a:lvl2pPr marL="1439797" indent="-436497" defTabSz="457200">
              <a:spcBef>
                <a:spcPts val="3000"/>
              </a:spcBef>
              <a:buSzPct val="43000"/>
              <a:buBlip>
                <a:blip r:embed="rId3"/>
              </a:buBlip>
              <a:defRPr sz="3600">
                <a:latin typeface="Chalkboard"/>
                <a:ea typeface="Chalkboard"/>
                <a:cs typeface="Chalkboard"/>
                <a:sym typeface="Chalkboard"/>
              </a:defRPr>
            </a:lvl2pPr>
            <a:lvl3pPr marL="1973197" indent="-436497" defTabSz="457200">
              <a:spcBef>
                <a:spcPts val="3000"/>
              </a:spcBef>
              <a:buSzPct val="43000"/>
              <a:buBlip>
                <a:blip r:embed="rId3"/>
              </a:buBlip>
              <a:defRPr sz="3600">
                <a:latin typeface="Chalkboard"/>
                <a:ea typeface="Chalkboard"/>
                <a:cs typeface="Chalkboard"/>
                <a:sym typeface="Chalkboard"/>
              </a:defRPr>
            </a:lvl3pPr>
            <a:lvl4pPr marL="2544697" indent="-436497" defTabSz="457200">
              <a:spcBef>
                <a:spcPts val="3000"/>
              </a:spcBef>
              <a:buSzPct val="43000"/>
              <a:buBlip>
                <a:blip r:embed="rId3"/>
              </a:buBlip>
              <a:defRPr sz="3600">
                <a:latin typeface="Chalkboard"/>
                <a:ea typeface="Chalkboard"/>
                <a:cs typeface="Chalkboard"/>
                <a:sym typeface="Chalkboard"/>
              </a:defRPr>
            </a:lvl4pPr>
            <a:lvl5pPr marL="3128897" indent="-436497" defTabSz="457200">
              <a:spcBef>
                <a:spcPts val="3000"/>
              </a:spcBef>
              <a:buSzPct val="43000"/>
              <a:buBlip>
                <a:blip r:embed="rId3"/>
              </a:buBlip>
              <a:defRPr sz="3600">
                <a:latin typeface="Chalkboard"/>
                <a:ea typeface="Chalkboard"/>
                <a:cs typeface="Chalkboard"/>
                <a:sym typeface="Chalkboard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 cop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>
            <a:noAutofit/>
          </a:bodyPr>
          <a:lstStyle>
            <a:lvl1pPr defTabSz="457200">
              <a:defRPr sz="7200">
                <a:solidFill>
                  <a:srgbClr val="F5EC00"/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5EC00"/>
                </a:solidFill>
              </a:rPr>
              <a:t>Title Text</a:t>
            </a:r>
          </a:p>
        </p:txBody>
      </p:sp>
      <p:sp>
        <p:nvSpPr>
          <p:cNvPr id="41" name="Shape 41"/>
          <p:cNvSpPr/>
          <p:nvPr>
            <p:ph type="body" idx="1"/>
          </p:nvPr>
        </p:nvSpPr>
        <p:spPr>
          <a:xfrm>
            <a:off x="1270000" y="2946400"/>
            <a:ext cx="10464800" cy="57404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defTabSz="457200">
              <a:spcBef>
                <a:spcPts val="3000"/>
              </a:spcBef>
              <a:buSzTx/>
              <a:buNone/>
              <a:defRPr sz="3600">
                <a:latin typeface="Futura"/>
                <a:ea typeface="Futura"/>
                <a:cs typeface="Futura"/>
                <a:sym typeface="Futura"/>
              </a:defRPr>
            </a:lvl1pPr>
            <a:lvl2pPr marL="0" indent="0" defTabSz="457200">
              <a:spcBef>
                <a:spcPts val="3000"/>
              </a:spcBef>
              <a:buSzTx/>
              <a:buNone/>
              <a:defRPr sz="3600">
                <a:latin typeface="Futura"/>
                <a:ea typeface="Futura"/>
                <a:cs typeface="Futura"/>
                <a:sym typeface="Futura"/>
              </a:defRPr>
            </a:lvl2pPr>
            <a:lvl3pPr marL="0" indent="0" defTabSz="457200">
              <a:spcBef>
                <a:spcPts val="3000"/>
              </a:spcBef>
              <a:buSzTx/>
              <a:buNone/>
              <a:defRPr sz="3600">
                <a:latin typeface="Futura"/>
                <a:ea typeface="Futura"/>
                <a:cs typeface="Futura"/>
                <a:sym typeface="Futura"/>
              </a:defRPr>
            </a:lvl3pPr>
            <a:lvl4pPr marL="0" indent="0" defTabSz="457200">
              <a:spcBef>
                <a:spcPts val="3000"/>
              </a:spcBef>
              <a:buSzTx/>
              <a:buNone/>
              <a:defRPr sz="3600">
                <a:latin typeface="Futura"/>
                <a:ea typeface="Futura"/>
                <a:cs typeface="Futura"/>
                <a:sym typeface="Futura"/>
              </a:defRPr>
            </a:lvl4pPr>
            <a:lvl5pPr marL="0" indent="0" defTabSz="457200">
              <a:spcBef>
                <a:spcPts val="3000"/>
              </a:spcBef>
              <a:buSzTx/>
              <a:buNone/>
              <a:defRPr sz="3600">
                <a:latin typeface="Futura"/>
                <a:ea typeface="Futura"/>
                <a:cs typeface="Futura"/>
                <a:sym typeface="Futura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 cop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title"/>
          </p:nvPr>
        </p:nvSpPr>
        <p:spPr>
          <a:xfrm>
            <a:off x="1269999" y="203199"/>
            <a:ext cx="10464801" cy="2540001"/>
          </a:xfrm>
          <a:prstGeom prst="rect">
            <a:avLst/>
          </a:prstGeom>
        </p:spPr>
        <p:txBody>
          <a:bodyPr>
            <a:noAutofit/>
          </a:bodyPr>
          <a:lstStyle>
            <a:lvl1pPr defTabSz="457200">
              <a:defRPr sz="7000">
                <a:solidFill>
                  <a:srgbClr val="F5EC00"/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000">
                <a:solidFill>
                  <a:srgbClr val="F5EC00"/>
                </a:solidFill>
              </a:rPr>
              <a:t>Title Text</a:t>
            </a:r>
          </a:p>
        </p:txBody>
      </p:sp>
      <p:sp>
        <p:nvSpPr>
          <p:cNvPr id="44" name="Shape 44"/>
          <p:cNvSpPr/>
          <p:nvPr>
            <p:ph type="body" idx="1"/>
          </p:nvPr>
        </p:nvSpPr>
        <p:spPr>
          <a:xfrm>
            <a:off x="1269999" y="2946400"/>
            <a:ext cx="10464801" cy="57404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defTabSz="457200">
              <a:spcBef>
                <a:spcPts val="3000"/>
              </a:spcBef>
              <a:buSzTx/>
              <a:buNone/>
              <a:defRPr sz="3400">
                <a:latin typeface="Chalkboard"/>
                <a:ea typeface="Chalkboard"/>
                <a:cs typeface="Chalkboard"/>
                <a:sym typeface="Chalkboard"/>
              </a:defRPr>
            </a:lvl1pPr>
            <a:lvl2pPr marL="0" indent="0" defTabSz="457200">
              <a:spcBef>
                <a:spcPts val="3000"/>
              </a:spcBef>
              <a:buSzTx/>
              <a:buNone/>
              <a:defRPr sz="3400">
                <a:latin typeface="Chalkboard"/>
                <a:ea typeface="Chalkboard"/>
                <a:cs typeface="Chalkboard"/>
                <a:sym typeface="Chalkboard"/>
              </a:defRPr>
            </a:lvl2pPr>
            <a:lvl3pPr marL="0" indent="0" defTabSz="457200">
              <a:spcBef>
                <a:spcPts val="3000"/>
              </a:spcBef>
              <a:buSzTx/>
              <a:buNone/>
              <a:defRPr sz="3400">
                <a:latin typeface="Chalkboard"/>
                <a:ea typeface="Chalkboard"/>
                <a:cs typeface="Chalkboard"/>
                <a:sym typeface="Chalkboard"/>
              </a:defRPr>
            </a:lvl3pPr>
            <a:lvl4pPr marL="0" indent="0" defTabSz="457200">
              <a:spcBef>
                <a:spcPts val="3000"/>
              </a:spcBef>
              <a:buSzTx/>
              <a:buNone/>
              <a:defRPr sz="3400">
                <a:latin typeface="Chalkboard"/>
                <a:ea typeface="Chalkboard"/>
                <a:cs typeface="Chalkboard"/>
                <a:sym typeface="Chalkboard"/>
              </a:defRPr>
            </a:lvl4pPr>
            <a:lvl5pPr marL="0" indent="0" defTabSz="457200">
              <a:spcBef>
                <a:spcPts val="3000"/>
              </a:spcBef>
              <a:buSzTx/>
              <a:buNone/>
              <a:defRPr sz="3400">
                <a:latin typeface="Chalkboard"/>
                <a:ea typeface="Chalkboard"/>
                <a:cs typeface="Chalkboard"/>
                <a:sym typeface="Chalkboard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FFFFFF"/>
                </a:solidFill>
              </a:rPr>
              <a:t>Body Level One</a:t>
            </a:r>
            <a:endParaRPr sz="34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FFFFFF"/>
                </a:solidFill>
              </a:rPr>
              <a:t>Body Level Two</a:t>
            </a:r>
            <a:endParaRPr sz="34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FFFFFF"/>
                </a:solidFill>
              </a:rPr>
              <a:t>Body Level Three</a:t>
            </a:r>
            <a:endParaRPr sz="34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FFFFFF"/>
                </a:solidFill>
              </a:rPr>
              <a:t>Body Level Four</a:t>
            </a:r>
            <a:endParaRPr sz="34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47" name="Shape 47"/>
          <p:cNvSpPr/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48" name="Shape 48"/>
          <p:cNvSpPr/>
          <p:nvPr/>
        </p:nvSpPr>
        <p:spPr>
          <a:xfrm>
            <a:off x="4432300" y="8785138"/>
            <a:ext cx="4140199" cy="342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normAutofit fontScale="100000" lnSpcReduction="0"/>
          </a:bodyPr>
          <a:lstStyle/>
          <a:p>
            <a:pPr lvl="0" defTabSz="795527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Walker</a:t>
            </a:r>
            <a:r>
              <a:rPr sz="170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, 2014</a:t>
            </a:r>
          </a:p>
        </p:txBody>
      </p:sp>
    </p:spTree>
  </p:cSld>
  <p:clrMapOvr>
    <a:masterClrMapping/>
  </p:clrMapOvr>
  <p:transition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51" name="Shape 51"/>
          <p:cNvSpPr/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52" name="Shape 52"/>
          <p:cNvSpPr/>
          <p:nvPr/>
        </p:nvSpPr>
        <p:spPr>
          <a:xfrm>
            <a:off x="4432300" y="8785138"/>
            <a:ext cx="4140199" cy="342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normAutofit fontScale="100000" lnSpcReduction="0"/>
          </a:bodyPr>
          <a:lstStyle/>
          <a:p>
            <a:pPr lvl="0" defTabSz="795527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Walker</a:t>
            </a:r>
            <a:r>
              <a:rPr sz="170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, 2014</a:t>
            </a:r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One</a:t>
            </a:r>
            <a:endParaRPr sz="2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Two</a:t>
            </a:r>
            <a:endParaRPr sz="2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Three</a:t>
            </a:r>
            <a:endParaRPr sz="2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Four</a:t>
            </a:r>
            <a:endParaRPr sz="2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transition spd="med" advClick="1"/>
  <p:txStyles>
    <p:titleStyle>
      <a:lvl1pPr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today.io/ttDR" TargetMode="Externa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png"/><Relationship Id="rId3" Type="http://schemas.openxmlformats.org/officeDocument/2006/relationships/image" Target="../media/image10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://wearesocial.net/tag/europe/" TargetMode="Externa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xfrm>
            <a:off x="965200" y="1638300"/>
            <a:ext cx="10464800" cy="3302000"/>
          </a:xfrm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F9FB00"/>
                </a:solidFill>
                <a:latin typeface="Futura"/>
                <a:ea typeface="Futura"/>
                <a:cs typeface="Futura"/>
                <a:sym typeface="Futura"/>
                <a:hlinkClick r:id="rId2" invalidUrl="" action="" tgtFrame="" tooltip="" history="1" highlightClick="0" endSnd="0"/>
              </a:defRPr>
            </a:lvl1pPr>
          </a:lstStyle>
          <a:p>
            <a:pPr lvl="0">
              <a:defRPr sz="1800" u="none">
                <a:solidFill>
                  <a:srgbClr val="000000"/>
                </a:solidFill>
              </a:defRPr>
            </a:pPr>
            <a:r>
              <a:rPr sz="8000" u="sng">
                <a:solidFill>
                  <a:srgbClr val="F9FB00"/>
                </a:solidFill>
                <a:hlinkClick r:id="rId2" invalidUrl="" action="" tgtFrame="" tooltip="" history="1" highlightClick="0" endSnd="0"/>
              </a:rPr>
              <a:t>http://today.io/ttDR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xfrm>
            <a:off x="1270000" y="1828800"/>
            <a:ext cx="10464800" cy="1130300"/>
          </a:xfrm>
          <a:prstGeom prst="rect">
            <a:avLst/>
          </a:prstGeom>
        </p:spPr>
        <p:txBody>
          <a:bodyPr/>
          <a:lstStyle>
            <a:lvl1pPr>
              <a:defRPr sz="5100"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100">
                <a:solidFill>
                  <a:srgbClr val="FFFFFF"/>
                </a:solidFill>
              </a:rPr>
              <a:t>Today’s Objectives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88" name="Shape 8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89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4242" y="1296928"/>
            <a:ext cx="10456316" cy="7159743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Shape 90"/>
          <p:cNvSpPr/>
          <p:nvPr>
            <p:ph type="sldNum" sz="quarter" idx="4294967295"/>
          </p:nvPr>
        </p:nvSpPr>
        <p:spPr>
          <a:xfrm>
            <a:off x="6349243" y="9258300"/>
            <a:ext cx="305376" cy="365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defRPr sz="1600"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FFFFFF"/>
                </a:solidFill>
              </a:rPr>
            </a:fld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Internet Minute Graphic</a:t>
            </a:r>
          </a:p>
        </p:txBody>
      </p:sp>
      <p:pic>
        <p:nvPicPr>
          <p:cNvPr id="94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233" y="1239900"/>
            <a:ext cx="12902334" cy="7273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>
                <a:latin typeface="Futura"/>
                <a:ea typeface="Futura"/>
                <a:cs typeface="Futura"/>
                <a:sym typeface="Futura"/>
              </a:defRPr>
            </a:pPr>
          </a:p>
        </p:txBody>
      </p:sp>
      <p:sp>
        <p:nvSpPr>
          <p:cNvPr id="97" name="Shape 9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endParaRPr sz="3400">
              <a:solidFill>
                <a:srgbClr val="FFFFFF"/>
              </a:solidFill>
            </a:endParaRPr>
          </a:p>
        </p:txBody>
      </p:sp>
      <p:sp>
        <p:nvSpPr>
          <p:cNvPr id="98" name="Shape 98"/>
          <p:cNvSpPr/>
          <p:nvPr>
            <p:ph type="sldNum" sz="quarter" idx="4294967295"/>
          </p:nvPr>
        </p:nvSpPr>
        <p:spPr>
          <a:xfrm>
            <a:off x="6353733" y="9258300"/>
            <a:ext cx="296396" cy="365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defRPr sz="1600"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FFFFFF"/>
                </a:solidFill>
              </a:rPr>
            </a:fld>
          </a:p>
        </p:txBody>
      </p:sp>
      <p:pic>
        <p:nvPicPr>
          <p:cNvPr id="99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51748" y="1147852"/>
            <a:ext cx="10688225" cy="67462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1270000" y="0"/>
            <a:ext cx="10464800" cy="25527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500">
                <a:solidFill>
                  <a:srgbClr val="FFFC41"/>
                </a:solidFill>
                <a:uFill>
                  <a:solidFill>
                    <a:srgbClr val="FFFC41"/>
                  </a:solidFill>
                </a:uFill>
                <a:latin typeface="Futura"/>
                <a:ea typeface="Futura"/>
                <a:cs typeface="Futura"/>
                <a:sym typeface="Futura"/>
              </a:rPr>
              <a:t>2017...</a:t>
            </a:r>
            <a:endParaRPr sz="5500">
              <a:solidFill>
                <a:srgbClr val="FFFC41"/>
              </a:solidFill>
              <a:uFill>
                <a:solidFill>
                  <a:srgbClr val="FFFC41"/>
                </a:solidFill>
              </a:uFill>
              <a:latin typeface="Futura"/>
              <a:ea typeface="Futura"/>
              <a:cs typeface="Futura"/>
              <a:sym typeface="Futura"/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Cisco Visual Networking Index: Global Mobile Data Traffic Forecast Update, 2012–2017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1270000" y="2946400"/>
            <a:ext cx="10464800" cy="6807200"/>
          </a:xfrm>
          <a:prstGeom prst="rect">
            <a:avLst/>
          </a:prstGeom>
        </p:spPr>
        <p:txBody>
          <a:bodyPr anchor="t"/>
          <a:lstStyle/>
          <a:p>
            <a:pPr lvl="0" marL="0" indent="0">
              <a:spcBef>
                <a:spcPts val="0"/>
              </a:spcBef>
              <a:buClr>
                <a:srgbClr val="FFFFFF"/>
              </a:buClr>
              <a:buSzTx/>
              <a:buFont typeface="Chalkboard"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By 2017 there will be nearly </a:t>
            </a:r>
            <a:r>
              <a:rPr sz="2700">
                <a:solidFill>
                  <a:srgbClr val="FFFC41"/>
                </a:solidFill>
                <a:uFill>
                  <a:solidFill>
                    <a:srgbClr val="FFFC41"/>
                  </a:solidFill>
                </a:uFill>
                <a:latin typeface="Futura"/>
                <a:ea typeface="Futura"/>
                <a:cs typeface="Futura"/>
                <a:sym typeface="Futura"/>
              </a:rPr>
              <a:t>1.4 mobile devices per capita</a:t>
            </a:r>
            <a:r>
              <a:rPr sz="27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. </a:t>
            </a:r>
            <a:endParaRPr sz="27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Futura"/>
              <a:ea typeface="Futura"/>
              <a:cs typeface="Futura"/>
              <a:sym typeface="Futura"/>
            </a:endParaRPr>
          </a:p>
          <a:p>
            <a:pPr lvl="0" marL="0" indent="0">
              <a:spcBef>
                <a:spcPts val="1700"/>
              </a:spcBef>
              <a:buClr>
                <a:srgbClr val="FFFFFF"/>
              </a:buClr>
              <a:buSzTx/>
              <a:buFont typeface="Chalkboard"/>
              <a:buNone/>
              <a:defRPr sz="1800">
                <a:solidFill>
                  <a:srgbClr val="000000"/>
                </a:solidFill>
                <a:uFillTx/>
              </a:defRPr>
            </a:pPr>
            <a:endParaRPr sz="27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Futura"/>
              <a:ea typeface="Futura"/>
              <a:cs typeface="Futura"/>
              <a:sym typeface="Futura"/>
            </a:endParaRPr>
          </a:p>
          <a:p>
            <a:pPr lvl="0" marL="0" indent="0">
              <a:spcBef>
                <a:spcPts val="1700"/>
              </a:spcBef>
              <a:buClr>
                <a:srgbClr val="FFFFFF"/>
              </a:buClr>
              <a:buSzTx/>
              <a:buFont typeface="Chalkboard"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There will be over </a:t>
            </a:r>
            <a:r>
              <a:rPr sz="2700">
                <a:solidFill>
                  <a:srgbClr val="FFFC41"/>
                </a:solidFill>
                <a:uFill>
                  <a:solidFill>
                    <a:srgbClr val="FFFC41"/>
                  </a:solidFill>
                </a:uFill>
                <a:latin typeface="Futura"/>
                <a:ea typeface="Futura"/>
                <a:cs typeface="Futura"/>
                <a:sym typeface="Futura"/>
              </a:rPr>
              <a:t>10 billion mobile-connected devices in 2017</a:t>
            </a:r>
            <a:r>
              <a:rPr sz="27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.</a:t>
            </a:r>
            <a:endParaRPr sz="27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Futura"/>
              <a:ea typeface="Futura"/>
              <a:cs typeface="Futura"/>
              <a:sym typeface="Futura"/>
            </a:endParaRPr>
          </a:p>
          <a:p>
            <a:pPr lvl="0" marL="0" indent="0">
              <a:spcBef>
                <a:spcPts val="1700"/>
              </a:spcBef>
              <a:buClr>
                <a:srgbClr val="FFFFFF"/>
              </a:buClr>
              <a:buSzTx/>
              <a:buFont typeface="Chalkboard"/>
              <a:buNone/>
              <a:defRPr sz="1800">
                <a:solidFill>
                  <a:srgbClr val="000000"/>
                </a:solidFill>
                <a:uFillTx/>
              </a:defRPr>
            </a:pPr>
            <a:endParaRPr sz="27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Futura"/>
              <a:ea typeface="Futura"/>
              <a:cs typeface="Futura"/>
              <a:sym typeface="Futura"/>
            </a:endParaRPr>
          </a:p>
          <a:p>
            <a:pPr lvl="0" marL="0" indent="0">
              <a:spcBef>
                <a:spcPts val="1700"/>
              </a:spcBef>
              <a:buClr>
                <a:srgbClr val="FFFFFF"/>
              </a:buClr>
              <a:buSzTx/>
              <a:buFont typeface="Chalkboard"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Mobile network connection speeds will </a:t>
            </a:r>
            <a:r>
              <a:rPr sz="2700">
                <a:solidFill>
                  <a:srgbClr val="FFFC41"/>
                </a:solidFill>
                <a:uFill>
                  <a:solidFill>
                    <a:srgbClr val="FFFC41"/>
                  </a:solidFill>
                </a:uFill>
                <a:latin typeface="Futura"/>
                <a:ea typeface="Futura"/>
                <a:cs typeface="Futura"/>
                <a:sym typeface="Futura"/>
              </a:rPr>
              <a:t>increase 7-fold</a:t>
            </a:r>
            <a:r>
              <a:rPr sz="27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 by 2017. </a:t>
            </a:r>
            <a:endParaRPr sz="27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Futura"/>
              <a:ea typeface="Futura"/>
              <a:cs typeface="Futura"/>
              <a:sym typeface="Futura"/>
            </a:endParaRPr>
          </a:p>
          <a:p>
            <a:pPr lvl="0" marL="0" indent="0">
              <a:spcBef>
                <a:spcPts val="1700"/>
              </a:spcBef>
              <a:buClr>
                <a:srgbClr val="FFFFFF"/>
              </a:buClr>
              <a:buSzTx/>
              <a:buFont typeface="Chalkboard"/>
              <a:buNone/>
              <a:defRPr sz="1800">
                <a:solidFill>
                  <a:srgbClr val="000000"/>
                </a:solidFill>
                <a:uFillTx/>
              </a:defRPr>
            </a:pPr>
            <a:endParaRPr sz="27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Futura"/>
              <a:ea typeface="Futura"/>
              <a:cs typeface="Futura"/>
              <a:sym typeface="Futura"/>
            </a:endParaRPr>
          </a:p>
          <a:p>
            <a:pPr lvl="0" marL="0" indent="0">
              <a:spcBef>
                <a:spcPts val="1700"/>
              </a:spcBef>
              <a:buClr>
                <a:srgbClr val="FFFFFF"/>
              </a:buClr>
              <a:buSzTx/>
              <a:buFont typeface="Chalkboard"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In 2017, a 4G connection will generate </a:t>
            </a:r>
            <a:r>
              <a:rPr sz="2700">
                <a:solidFill>
                  <a:srgbClr val="FFFC41"/>
                </a:solidFill>
                <a:uFill>
                  <a:solidFill>
                    <a:srgbClr val="FFFC41"/>
                  </a:solidFill>
                </a:uFill>
                <a:latin typeface="Futura"/>
                <a:ea typeface="Futura"/>
                <a:cs typeface="Futura"/>
                <a:sym typeface="Futura"/>
              </a:rPr>
              <a:t>8 times</a:t>
            </a:r>
            <a:r>
              <a:rPr sz="27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"/>
                <a:ea typeface="Futura"/>
                <a:cs typeface="Futura"/>
                <a:sym typeface="Futura"/>
              </a:rPr>
              <a:t> more traffic on average than a non-4G connection.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title"/>
          </p:nvPr>
        </p:nvSpPr>
        <p:spPr>
          <a:xfrm>
            <a:off x="1270000" y="1638300"/>
            <a:ext cx="10464800" cy="1612058"/>
          </a:xfrm>
          <a:prstGeom prst="rect">
            <a:avLst/>
          </a:prstGeom>
        </p:spPr>
        <p:txBody>
          <a:bodyPr/>
          <a:lstStyle/>
          <a:p>
            <a:pPr lvl="0" defTabSz="391414">
              <a:defRPr sz="1800">
                <a:solidFill>
                  <a:srgbClr val="000000"/>
                </a:solidFill>
              </a:defRPr>
            </a:pPr>
            <a:r>
              <a:rPr sz="4824">
                <a:solidFill>
                  <a:srgbClr val="FEFB13"/>
                </a:solidFill>
                <a:latin typeface="Futura"/>
                <a:ea typeface="Futura"/>
                <a:cs typeface="Futura"/>
                <a:sym typeface="Futura"/>
              </a:rPr>
              <a:t>Why Do We Need</a:t>
            </a:r>
            <a:r>
              <a:rPr sz="4824">
                <a:solidFill>
                  <a:srgbClr val="FEFB13"/>
                </a:solidFill>
                <a:latin typeface="Futura"/>
                <a:ea typeface="Futura"/>
                <a:cs typeface="Futura"/>
                <a:sym typeface="Futura"/>
              </a:rPr>
              <a:t> Mobile Technology in Teaching</a:t>
            </a:r>
            <a:r>
              <a:rPr sz="4824">
                <a:solidFill>
                  <a:srgbClr val="FEFB13"/>
                </a:solidFill>
                <a:latin typeface="Futura"/>
                <a:ea typeface="Futura"/>
                <a:cs typeface="Futura"/>
                <a:sym typeface="Futura"/>
              </a:rPr>
              <a:t>?</a:t>
            </a:r>
          </a:p>
        </p:txBody>
      </p:sp>
      <p:sp>
        <p:nvSpPr>
          <p:cNvPr id="105" name="Shape 105"/>
          <p:cNvSpPr/>
          <p:nvPr>
            <p:ph type="body" idx="1"/>
          </p:nvPr>
        </p:nvSpPr>
        <p:spPr>
          <a:xfrm>
            <a:off x="1170129" y="3971906"/>
            <a:ext cx="10464801" cy="3569190"/>
          </a:xfrm>
          <a:prstGeom prst="rect">
            <a:avLst/>
          </a:prstGeom>
        </p:spPr>
        <p:txBody>
          <a:bodyPr/>
          <a:lstStyle/>
          <a:p>
            <a:pPr lvl="0" defTabSz="525779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1- Accessibility</a:t>
            </a:r>
          </a:p>
          <a:p>
            <a:pPr lvl="0" defTabSz="525779">
              <a:defRPr sz="1800">
                <a:solidFill>
                  <a:srgbClr val="000000"/>
                </a:solidFill>
              </a:defRPr>
            </a:pPr>
            <a:endParaRPr sz="3800">
              <a:latin typeface="Futura"/>
              <a:ea typeface="Futura"/>
              <a:cs typeface="Futura"/>
              <a:sym typeface="Futura"/>
            </a:endParaRPr>
          </a:p>
          <a:p>
            <a:pPr lvl="0" defTabSz="525779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2- Power</a:t>
            </a:r>
          </a:p>
          <a:p>
            <a:pPr lvl="0" defTabSz="525779">
              <a:defRPr sz="1800">
                <a:solidFill>
                  <a:srgbClr val="000000"/>
                </a:solidFill>
              </a:defRPr>
            </a:pPr>
            <a:endParaRPr sz="3800">
              <a:latin typeface="Futura"/>
              <a:ea typeface="Futura"/>
              <a:cs typeface="Futura"/>
              <a:sym typeface="Futura"/>
            </a:endParaRPr>
          </a:p>
          <a:p>
            <a:pPr lvl="0" defTabSz="525779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3- Engagement</a:t>
            </a: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title"/>
          </p:nvPr>
        </p:nvSpPr>
        <p:spPr>
          <a:xfrm>
            <a:off x="1270000" y="1638300"/>
            <a:ext cx="10464800" cy="1612058"/>
          </a:xfrm>
          <a:prstGeom prst="rect">
            <a:avLst/>
          </a:prstGeom>
        </p:spPr>
        <p:txBody>
          <a:bodyPr/>
          <a:lstStyle>
            <a:lvl1pPr defTabSz="572516">
              <a:defRPr sz="7800">
                <a:solidFill>
                  <a:srgbClr val="FEFB13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800">
                <a:solidFill>
                  <a:srgbClr val="FEFB13"/>
                </a:solidFill>
              </a:rPr>
              <a:t>Teaching and Learning</a:t>
            </a:r>
          </a:p>
        </p:txBody>
      </p:sp>
      <p:sp>
        <p:nvSpPr>
          <p:cNvPr id="108" name="Shape 108"/>
          <p:cNvSpPr/>
          <p:nvPr>
            <p:ph type="body" idx="1"/>
          </p:nvPr>
        </p:nvSpPr>
        <p:spPr>
          <a:xfrm>
            <a:off x="1170129" y="3971906"/>
            <a:ext cx="10464801" cy="2694684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1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Not about </a:t>
            </a:r>
            <a:r>
              <a:rPr sz="4100" u="sng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what</a:t>
            </a:r>
            <a:r>
              <a:rPr sz="41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we can teach, it is about </a:t>
            </a:r>
            <a:r>
              <a:rPr sz="4100" u="sng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how</a:t>
            </a:r>
            <a:r>
              <a:rPr sz="41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we teach it more effectively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title"/>
          </p:nvPr>
        </p:nvSpPr>
        <p:spPr>
          <a:xfrm>
            <a:off x="1170129" y="1066800"/>
            <a:ext cx="10464801" cy="1612058"/>
          </a:xfrm>
          <a:prstGeom prst="rect">
            <a:avLst/>
          </a:prstGeom>
        </p:spPr>
        <p:txBody>
          <a:bodyPr/>
          <a:lstStyle>
            <a:lvl1pPr defTabSz="572516">
              <a:defRPr sz="7800">
                <a:solidFill>
                  <a:srgbClr val="FEFB13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800">
                <a:solidFill>
                  <a:srgbClr val="FEFB13"/>
                </a:solidFill>
              </a:rPr>
              <a:t>Teaching and Learning</a:t>
            </a:r>
          </a:p>
        </p:txBody>
      </p:sp>
      <p:sp>
        <p:nvSpPr>
          <p:cNvPr id="111" name="Shape 111"/>
          <p:cNvSpPr/>
          <p:nvPr>
            <p:ph type="body" idx="1"/>
          </p:nvPr>
        </p:nvSpPr>
        <p:spPr>
          <a:xfrm>
            <a:off x="1170129" y="3121006"/>
            <a:ext cx="10464801" cy="4488218"/>
          </a:xfrm>
          <a:prstGeom prst="rect">
            <a:avLst/>
          </a:prstGeom>
        </p:spPr>
        <p:txBody>
          <a:bodyPr/>
          <a:lstStyle/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3255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1- Communication</a:t>
            </a:r>
            <a:endParaRPr sz="1674"/>
          </a:p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endParaRPr sz="3255">
              <a:latin typeface="Futura"/>
              <a:ea typeface="Futura"/>
              <a:cs typeface="Futura"/>
              <a:sym typeface="Futura"/>
            </a:endParaRPr>
          </a:p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3255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2- Production vs</a:t>
            </a:r>
            <a:r>
              <a:rPr sz="3255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.</a:t>
            </a:r>
            <a:r>
              <a:rPr sz="3255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Consumption of Content</a:t>
            </a:r>
            <a:endParaRPr sz="1674"/>
          </a:p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endParaRPr sz="3255">
              <a:latin typeface="Futura"/>
              <a:ea typeface="Futura"/>
              <a:cs typeface="Futura"/>
              <a:sym typeface="Futura"/>
            </a:endParaRPr>
          </a:p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3255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3- Evidence of Learning</a:t>
            </a:r>
            <a:endParaRPr sz="1674"/>
          </a:p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endParaRPr sz="3255">
              <a:latin typeface="Futura"/>
              <a:ea typeface="Futura"/>
              <a:cs typeface="Futura"/>
              <a:sym typeface="Futura"/>
            </a:endParaRPr>
          </a:p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3255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4- Collaboration</a:t>
            </a:r>
            <a:endParaRPr sz="1674"/>
          </a:p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endParaRPr sz="3255">
              <a:latin typeface="Futura"/>
              <a:ea typeface="Futura"/>
              <a:cs typeface="Futura"/>
              <a:sym typeface="Futura"/>
            </a:endParaRPr>
          </a:p>
          <a:p>
            <a:pPr lvl="0" defTabSz="54330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3255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5- Reality</a:t>
            </a:r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title"/>
          </p:nvPr>
        </p:nvSpPr>
        <p:spPr>
          <a:xfrm>
            <a:off x="1170129" y="1066800"/>
            <a:ext cx="10464801" cy="1612058"/>
          </a:xfrm>
          <a:prstGeom prst="rect">
            <a:avLst/>
          </a:prstGeom>
        </p:spPr>
        <p:txBody>
          <a:bodyPr/>
          <a:lstStyle/>
          <a:p>
            <a:pPr lvl="0" defTabSz="572516">
              <a:defRPr sz="1800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defRPr>
            </a:pPr>
          </a:p>
        </p:txBody>
      </p:sp>
      <p:sp>
        <p:nvSpPr>
          <p:cNvPr id="114" name="Shape 114"/>
          <p:cNvSpPr/>
          <p:nvPr>
            <p:ph type="body" idx="1"/>
          </p:nvPr>
        </p:nvSpPr>
        <p:spPr>
          <a:xfrm>
            <a:off x="1170129" y="3121006"/>
            <a:ext cx="10464801" cy="448821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6000">
                <a:solidFill>
                  <a:srgbClr val="EAF800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000">
                <a:solidFill>
                  <a:srgbClr val="EAF800"/>
                </a:solidFill>
              </a:rPr>
              <a:t>And now…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9FB00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9FB00"/>
                </a:solidFill>
              </a:rPr>
              <a:t>Mobile Learning and Medical Education</a:t>
            </a:r>
          </a:p>
        </p:txBody>
      </p:sp>
      <p:sp>
        <p:nvSpPr>
          <p:cNvPr id="60" name="Shape 6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 algn="ctr">
              <a:defRPr sz="4800">
                <a:solidFill>
                  <a:srgbClr val="FFFC41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FFFC41"/>
                </a:solidFill>
              </a:rPr>
              <a:t>In-Class/Backchannel Discussion</a:t>
            </a:r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xfrm>
            <a:off x="1130300" y="2362200"/>
            <a:ext cx="10464800" cy="57404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0" indent="0" algn="ctr">
              <a:spcBef>
                <a:spcPts val="0"/>
              </a:spcBef>
              <a:buSzTx/>
              <a:buNone/>
              <a:defRPr sz="1800"/>
            </a:pPr>
            <a:r>
              <a:rPr sz="36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What if medical schools were </a:t>
            </a:r>
            <a:r>
              <a:rPr sz="3600">
                <a:solidFill>
                  <a:srgbClr val="FFFC41"/>
                </a:solidFill>
                <a:latin typeface="Futura"/>
                <a:ea typeface="Futura"/>
                <a:cs typeface="Futura"/>
                <a:sym typeface="Futura"/>
              </a:rPr>
              <a:t>designed </a:t>
            </a:r>
            <a:r>
              <a:rPr sz="36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with _____ in mind?</a:t>
            </a:r>
            <a:endParaRPr sz="3600">
              <a:solidFill>
                <a:srgbClr val="FFFFFF"/>
              </a:solidFill>
              <a:latin typeface="Futura"/>
              <a:ea typeface="Futura"/>
              <a:cs typeface="Futura"/>
              <a:sym typeface="Futura"/>
            </a:endParaRPr>
          </a:p>
          <a:p>
            <a:pPr lvl="0" marL="0" indent="0" algn="ctr">
              <a:buSzTx/>
              <a:buNone/>
              <a:defRPr sz="1800"/>
            </a:pPr>
            <a:endParaRPr sz="3600">
              <a:solidFill>
                <a:srgbClr val="FFFFFF"/>
              </a:solidFill>
              <a:latin typeface="Futura"/>
              <a:ea typeface="Futura"/>
              <a:cs typeface="Futura"/>
              <a:sym typeface="Futura"/>
            </a:endParaRPr>
          </a:p>
          <a:p>
            <a:pPr lvl="0" marL="0" indent="0" algn="ctr">
              <a:buSzTx/>
              <a:buNone/>
              <a:defRPr sz="1800"/>
            </a:pPr>
            <a:r>
              <a:rPr sz="36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What if medical schools </a:t>
            </a:r>
            <a:r>
              <a:rPr sz="3600">
                <a:solidFill>
                  <a:srgbClr val="FFFC41"/>
                </a:solidFill>
                <a:latin typeface="Futura"/>
                <a:ea typeface="Futura"/>
                <a:cs typeface="Futura"/>
                <a:sym typeface="Futura"/>
              </a:rPr>
              <a:t>abolished</a:t>
            </a:r>
            <a:r>
              <a:rPr sz="36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 _______ altogether?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title"/>
          </p:nvPr>
        </p:nvSpPr>
        <p:spPr>
          <a:xfrm>
            <a:off x="1270000" y="1638300"/>
            <a:ext cx="10464800" cy="1612058"/>
          </a:xfrm>
          <a:prstGeom prst="rect">
            <a:avLst/>
          </a:prstGeom>
        </p:spPr>
        <p:txBody>
          <a:bodyPr/>
          <a:lstStyle>
            <a:lvl1pPr defTabSz="508254">
              <a:defRPr sz="6900">
                <a:solidFill>
                  <a:srgbClr val="FEFB13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900">
                <a:solidFill>
                  <a:srgbClr val="FEFB13"/>
                </a:solidFill>
              </a:rPr>
              <a:t>What is Mobile Learning?</a:t>
            </a:r>
          </a:p>
        </p:txBody>
      </p:sp>
      <p:sp>
        <p:nvSpPr>
          <p:cNvPr id="66" name="Shape 66"/>
          <p:cNvSpPr/>
          <p:nvPr>
            <p:ph type="body" idx="1"/>
          </p:nvPr>
        </p:nvSpPr>
        <p:spPr>
          <a:xfrm>
            <a:off x="455038" y="3836311"/>
            <a:ext cx="11764617" cy="3528779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"learning across multiple contexts, through social and content interactions, using personal electronic devices.”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endParaRPr>
              <a:latin typeface="Futura"/>
              <a:ea typeface="Futura"/>
              <a:cs typeface="Futura"/>
              <a:sym typeface="Futura"/>
            </a:endParaRP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title"/>
          </p:nvPr>
        </p:nvSpPr>
        <p:spPr>
          <a:xfrm>
            <a:off x="1270000" y="0"/>
            <a:ext cx="10464800" cy="2540000"/>
          </a:xfrm>
          <a:prstGeom prst="rect">
            <a:avLst/>
          </a:prstGeom>
        </p:spPr>
        <p:txBody>
          <a:bodyPr/>
          <a:lstStyle>
            <a:lvl1pPr>
              <a:defRPr sz="4800" u="sng">
                <a:solidFill>
                  <a:srgbClr val="FFFC41"/>
                </a:solidFill>
                <a:uFill>
                  <a:solidFill>
                    <a:srgbClr val="FFFC41"/>
                  </a:solidFill>
                </a:uFill>
                <a:hlinkClick r:id="rId2" invalidUrl="" action="" tgtFrame="" tooltip="" history="1" highlightClick="0" endSnd="0"/>
              </a:defRPr>
            </a:lvl1pPr>
          </a:lstStyle>
          <a:p>
            <a:pPr lvl="0">
              <a:defRPr sz="1800" u="none">
                <a:solidFill>
                  <a:srgbClr val="000000"/>
                </a:solidFill>
                <a:uFillTx/>
              </a:defRPr>
            </a:pPr>
            <a:r>
              <a:rPr sz="4800" u="sng">
                <a:solidFill>
                  <a:srgbClr val="FFFC41"/>
                </a:solidFill>
                <a:uFill>
                  <a:solidFill>
                    <a:srgbClr val="FFFC41"/>
                  </a:solidFill>
                </a:uFill>
                <a:hlinkClick r:id="rId2" invalidUrl="" action="" tgtFrame="" tooltip="" history="1" highlightClick="0" endSnd="0"/>
              </a:rPr>
              <a:t>http://wearesocial.net/tag/europe/</a:t>
            </a:r>
          </a:p>
        </p:txBody>
      </p:sp>
      <p:sp>
        <p:nvSpPr>
          <p:cNvPr id="69" name="Shape 69"/>
          <p:cNvSpPr/>
          <p:nvPr>
            <p:ph type="body" idx="1"/>
          </p:nvPr>
        </p:nvSpPr>
        <p:spPr>
          <a:xfrm>
            <a:off x="1270000" y="2540000"/>
            <a:ext cx="10464800" cy="6553200"/>
          </a:xfrm>
          <a:prstGeom prst="rect">
            <a:avLst/>
          </a:prstGeom>
        </p:spPr>
        <p:txBody>
          <a:bodyPr/>
          <a:lstStyle/>
          <a:p>
            <a:pPr lvl="0" marL="892175">
              <a:buClr>
                <a:srgbClr val="FFFFFF"/>
              </a:buClr>
              <a:buSzPct val="42900"/>
              <a:buFont typeface="Chalkboard"/>
              <a:buBlip>
                <a:blip r:embed="rId3"/>
              </a:buBlip>
            </a:pPr>
          </a:p>
        </p:txBody>
      </p:sp>
      <p:pic>
        <p:nvPicPr>
          <p:cNvPr id="70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7000" y="1949450"/>
            <a:ext cx="10464800" cy="77120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74" name="Shape 74"/>
          <p:cNvSpPr/>
          <p:nvPr>
            <p:ph type="sldNum" sz="quarter" idx="4294967295"/>
          </p:nvPr>
        </p:nvSpPr>
        <p:spPr>
          <a:xfrm>
            <a:off x="6386964" y="9258300"/>
            <a:ext cx="229934" cy="365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defRPr sz="1600"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FFFFFF"/>
                </a:solidFill>
              </a:rPr>
            </a:fld>
          </a:p>
        </p:txBody>
      </p:sp>
      <p:pic>
        <p:nvPicPr>
          <p:cNvPr id="75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13052" y="234808"/>
            <a:ext cx="10267692" cy="89198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78" name="Shape 7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>
                <a:latin typeface="Chalkboard"/>
                <a:ea typeface="Chalkboard"/>
                <a:cs typeface="Chalkboard"/>
                <a:sym typeface="Chalkboard"/>
              </a:defRPr>
            </a:pPr>
          </a:p>
        </p:txBody>
      </p:sp>
      <p:pic>
        <p:nvPicPr>
          <p:cNvPr id="79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3638" y="1217626"/>
            <a:ext cx="11223722" cy="74824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82" name="Shape 8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>
                <a:latin typeface="Chalkboard"/>
                <a:ea typeface="Chalkboard"/>
                <a:cs typeface="Chalkboard"/>
                <a:sym typeface="Chalkboard"/>
              </a:defRPr>
            </a:pPr>
          </a:p>
        </p:txBody>
      </p:sp>
      <p:pic>
        <p:nvPicPr>
          <p:cNvPr id="83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212" y="1200306"/>
            <a:ext cx="10678339" cy="75004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5358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title"/>
          </p:nvPr>
        </p:nvSpPr>
        <p:spPr>
          <a:xfrm>
            <a:off x="1282700" y="2891136"/>
            <a:ext cx="10464800" cy="3302001"/>
          </a:xfrm>
          <a:prstGeom prst="rect">
            <a:avLst/>
          </a:prstGeom>
        </p:spPr>
        <p:txBody>
          <a:bodyPr/>
          <a:lstStyle>
            <a:lvl1pPr defTabSz="461518">
              <a:defRPr sz="6320">
                <a:solidFill>
                  <a:srgbClr val="FEFB13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320">
                <a:solidFill>
                  <a:srgbClr val="FEFB13"/>
                </a:solidFill>
              </a:rPr>
              <a:t>How much time do you spend on your devices per day?</a:t>
            </a:r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